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sldIdLst>
    <p:sldId id="256" r:id="rId5"/>
    <p:sldId id="410" r:id="rId6"/>
    <p:sldId id="429" r:id="rId7"/>
    <p:sldId id="292" r:id="rId8"/>
    <p:sldId id="358" r:id="rId9"/>
    <p:sldId id="430" r:id="rId10"/>
    <p:sldId id="431" r:id="rId11"/>
    <p:sldId id="436" r:id="rId12"/>
    <p:sldId id="432" r:id="rId13"/>
    <p:sldId id="433" r:id="rId14"/>
    <p:sldId id="434" r:id="rId15"/>
    <p:sldId id="435" r:id="rId16"/>
    <p:sldId id="437" r:id="rId17"/>
    <p:sldId id="438" r:id="rId18"/>
    <p:sldId id="439" r:id="rId19"/>
    <p:sldId id="440" r:id="rId20"/>
    <p:sldId id="442" r:id="rId21"/>
    <p:sldId id="441" r:id="rId22"/>
    <p:sldId id="443" r:id="rId23"/>
    <p:sldId id="444" r:id="rId24"/>
    <p:sldId id="445" r:id="rId25"/>
    <p:sldId id="446" r:id="rId26"/>
    <p:sldId id="447" r:id="rId27"/>
    <p:sldId id="448" r:id="rId28"/>
    <p:sldId id="449" r:id="rId29"/>
    <p:sldId id="450" r:id="rId30"/>
    <p:sldId id="456" r:id="rId31"/>
    <p:sldId id="451" r:id="rId32"/>
    <p:sldId id="452" r:id="rId33"/>
    <p:sldId id="453" r:id="rId34"/>
    <p:sldId id="454" r:id="rId35"/>
    <p:sldId id="455" r:id="rId36"/>
    <p:sldId id="457" r:id="rId37"/>
    <p:sldId id="458" r:id="rId38"/>
    <p:sldId id="459" r:id="rId39"/>
    <p:sldId id="460" r:id="rId40"/>
    <p:sldId id="461" r:id="rId41"/>
    <p:sldId id="462" r:id="rId42"/>
    <p:sldId id="463" r:id="rId43"/>
    <p:sldId id="464" r:id="rId44"/>
    <p:sldId id="465" r:id="rId45"/>
    <p:sldId id="467" r:id="rId46"/>
    <p:sldId id="468" r:id="rId47"/>
    <p:sldId id="469" r:id="rId48"/>
    <p:sldId id="470" r:id="rId49"/>
    <p:sldId id="471" r:id="rId50"/>
    <p:sldId id="34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26" autoAdjust="0"/>
  </p:normalViewPr>
  <p:slideViewPr>
    <p:cSldViewPr snapToGrid="0">
      <p:cViewPr varScale="1">
        <p:scale>
          <a:sx n="96" d="100"/>
          <a:sy n="96" d="100"/>
        </p:scale>
        <p:origin x="178" y="6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7939C-241D-4FDC-8DE8-4EE3F462EE22}" type="datetimeFigureOut">
              <a:rPr lang="en-US" smtClean="0"/>
              <a:t>9/3/2023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AF473-2665-42A7-89E3-C7BA7EB58D12}" type="slidenum">
              <a:rPr lang="en-US" smtClean="0"/>
              <a:t>‹#›</a:t>
            </a:fld>
            <a:endParaRPr lang="en-US" dirty="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a:t>
            </a:fld>
            <a:endParaRPr lang="en-US" dirty="0"/>
          </a:p>
        </p:txBody>
      </p:sp>
    </p:spTree>
    <p:extLst>
      <p:ext uri="{BB962C8B-B14F-4D97-AF65-F5344CB8AC3E}">
        <p14:creationId xmlns:p14="http://schemas.microsoft.com/office/powerpoint/2010/main" val="3681702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12</a:t>
            </a:fld>
            <a:endParaRPr lang="en-US" dirty="0"/>
          </a:p>
        </p:txBody>
      </p:sp>
    </p:spTree>
    <p:extLst>
      <p:ext uri="{BB962C8B-B14F-4D97-AF65-F5344CB8AC3E}">
        <p14:creationId xmlns:p14="http://schemas.microsoft.com/office/powerpoint/2010/main" val="182714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13</a:t>
            </a:fld>
            <a:endParaRPr lang="en-US" dirty="0"/>
          </a:p>
        </p:txBody>
      </p:sp>
    </p:spTree>
    <p:extLst>
      <p:ext uri="{BB962C8B-B14F-4D97-AF65-F5344CB8AC3E}">
        <p14:creationId xmlns:p14="http://schemas.microsoft.com/office/powerpoint/2010/main" val="184824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14</a:t>
            </a:fld>
            <a:endParaRPr lang="en-US" dirty="0"/>
          </a:p>
        </p:txBody>
      </p:sp>
    </p:spTree>
    <p:extLst>
      <p:ext uri="{BB962C8B-B14F-4D97-AF65-F5344CB8AC3E}">
        <p14:creationId xmlns:p14="http://schemas.microsoft.com/office/powerpoint/2010/main" val="181334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15</a:t>
            </a:fld>
            <a:endParaRPr lang="en-US" dirty="0"/>
          </a:p>
        </p:txBody>
      </p:sp>
    </p:spTree>
    <p:extLst>
      <p:ext uri="{BB962C8B-B14F-4D97-AF65-F5344CB8AC3E}">
        <p14:creationId xmlns:p14="http://schemas.microsoft.com/office/powerpoint/2010/main" val="230845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16</a:t>
            </a:fld>
            <a:endParaRPr lang="en-US" dirty="0"/>
          </a:p>
        </p:txBody>
      </p:sp>
    </p:spTree>
    <p:extLst>
      <p:ext uri="{BB962C8B-B14F-4D97-AF65-F5344CB8AC3E}">
        <p14:creationId xmlns:p14="http://schemas.microsoft.com/office/powerpoint/2010/main" val="1659446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17</a:t>
            </a:fld>
            <a:endParaRPr lang="en-US" dirty="0"/>
          </a:p>
        </p:txBody>
      </p:sp>
    </p:spTree>
    <p:extLst>
      <p:ext uri="{BB962C8B-B14F-4D97-AF65-F5344CB8AC3E}">
        <p14:creationId xmlns:p14="http://schemas.microsoft.com/office/powerpoint/2010/main" val="229639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18</a:t>
            </a:fld>
            <a:endParaRPr lang="en-US" dirty="0"/>
          </a:p>
        </p:txBody>
      </p:sp>
    </p:spTree>
    <p:extLst>
      <p:ext uri="{BB962C8B-B14F-4D97-AF65-F5344CB8AC3E}">
        <p14:creationId xmlns:p14="http://schemas.microsoft.com/office/powerpoint/2010/main" val="4082938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19</a:t>
            </a:fld>
            <a:endParaRPr lang="en-US" dirty="0"/>
          </a:p>
        </p:txBody>
      </p:sp>
    </p:spTree>
    <p:extLst>
      <p:ext uri="{BB962C8B-B14F-4D97-AF65-F5344CB8AC3E}">
        <p14:creationId xmlns:p14="http://schemas.microsoft.com/office/powerpoint/2010/main" val="3177260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20</a:t>
            </a:fld>
            <a:endParaRPr lang="en-US" dirty="0"/>
          </a:p>
        </p:txBody>
      </p:sp>
    </p:spTree>
    <p:extLst>
      <p:ext uri="{BB962C8B-B14F-4D97-AF65-F5344CB8AC3E}">
        <p14:creationId xmlns:p14="http://schemas.microsoft.com/office/powerpoint/2010/main" val="248394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21</a:t>
            </a:fld>
            <a:endParaRPr lang="en-US" dirty="0"/>
          </a:p>
        </p:txBody>
      </p:sp>
    </p:spTree>
    <p:extLst>
      <p:ext uri="{BB962C8B-B14F-4D97-AF65-F5344CB8AC3E}">
        <p14:creationId xmlns:p14="http://schemas.microsoft.com/office/powerpoint/2010/main" val="79080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a:t>
            </a:fld>
            <a:endParaRPr lang="en-US" dirty="0"/>
          </a:p>
        </p:txBody>
      </p:sp>
    </p:spTree>
    <p:extLst>
      <p:ext uri="{BB962C8B-B14F-4D97-AF65-F5344CB8AC3E}">
        <p14:creationId xmlns:p14="http://schemas.microsoft.com/office/powerpoint/2010/main" val="3637129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22</a:t>
            </a:fld>
            <a:endParaRPr lang="en-US" dirty="0"/>
          </a:p>
        </p:txBody>
      </p:sp>
    </p:spTree>
    <p:extLst>
      <p:ext uri="{BB962C8B-B14F-4D97-AF65-F5344CB8AC3E}">
        <p14:creationId xmlns:p14="http://schemas.microsoft.com/office/powerpoint/2010/main" val="161308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23</a:t>
            </a:fld>
            <a:endParaRPr lang="en-US" dirty="0"/>
          </a:p>
        </p:txBody>
      </p:sp>
    </p:spTree>
    <p:extLst>
      <p:ext uri="{BB962C8B-B14F-4D97-AF65-F5344CB8AC3E}">
        <p14:creationId xmlns:p14="http://schemas.microsoft.com/office/powerpoint/2010/main" val="3545720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24</a:t>
            </a:fld>
            <a:endParaRPr lang="en-US" dirty="0"/>
          </a:p>
        </p:txBody>
      </p:sp>
    </p:spTree>
    <p:extLst>
      <p:ext uri="{BB962C8B-B14F-4D97-AF65-F5344CB8AC3E}">
        <p14:creationId xmlns:p14="http://schemas.microsoft.com/office/powerpoint/2010/main" val="11472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25</a:t>
            </a:fld>
            <a:endParaRPr lang="en-US" dirty="0"/>
          </a:p>
        </p:txBody>
      </p:sp>
    </p:spTree>
    <p:extLst>
      <p:ext uri="{BB962C8B-B14F-4D97-AF65-F5344CB8AC3E}">
        <p14:creationId xmlns:p14="http://schemas.microsoft.com/office/powerpoint/2010/main" val="3102758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26</a:t>
            </a:fld>
            <a:endParaRPr lang="en-US" dirty="0"/>
          </a:p>
        </p:txBody>
      </p:sp>
    </p:spTree>
    <p:extLst>
      <p:ext uri="{BB962C8B-B14F-4D97-AF65-F5344CB8AC3E}">
        <p14:creationId xmlns:p14="http://schemas.microsoft.com/office/powerpoint/2010/main" val="3320781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27</a:t>
            </a:fld>
            <a:endParaRPr lang="en-US" dirty="0"/>
          </a:p>
        </p:txBody>
      </p:sp>
    </p:spTree>
    <p:extLst>
      <p:ext uri="{BB962C8B-B14F-4D97-AF65-F5344CB8AC3E}">
        <p14:creationId xmlns:p14="http://schemas.microsoft.com/office/powerpoint/2010/main" val="462946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28</a:t>
            </a:fld>
            <a:endParaRPr lang="en-US" dirty="0"/>
          </a:p>
        </p:txBody>
      </p:sp>
    </p:spTree>
    <p:extLst>
      <p:ext uri="{BB962C8B-B14F-4D97-AF65-F5344CB8AC3E}">
        <p14:creationId xmlns:p14="http://schemas.microsoft.com/office/powerpoint/2010/main" val="3938519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29</a:t>
            </a:fld>
            <a:endParaRPr lang="en-US" dirty="0"/>
          </a:p>
        </p:txBody>
      </p:sp>
    </p:spTree>
    <p:extLst>
      <p:ext uri="{BB962C8B-B14F-4D97-AF65-F5344CB8AC3E}">
        <p14:creationId xmlns:p14="http://schemas.microsoft.com/office/powerpoint/2010/main" val="2891714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30</a:t>
            </a:fld>
            <a:endParaRPr lang="en-US" dirty="0"/>
          </a:p>
        </p:txBody>
      </p:sp>
    </p:spTree>
    <p:extLst>
      <p:ext uri="{BB962C8B-B14F-4D97-AF65-F5344CB8AC3E}">
        <p14:creationId xmlns:p14="http://schemas.microsoft.com/office/powerpoint/2010/main" val="3543145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31</a:t>
            </a:fld>
            <a:endParaRPr lang="en-US" dirty="0"/>
          </a:p>
        </p:txBody>
      </p:sp>
    </p:spTree>
    <p:extLst>
      <p:ext uri="{BB962C8B-B14F-4D97-AF65-F5344CB8AC3E}">
        <p14:creationId xmlns:p14="http://schemas.microsoft.com/office/powerpoint/2010/main" val="36159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5</a:t>
            </a:fld>
            <a:endParaRPr lang="en-US" dirty="0"/>
          </a:p>
        </p:txBody>
      </p:sp>
    </p:spTree>
    <p:extLst>
      <p:ext uri="{BB962C8B-B14F-4D97-AF65-F5344CB8AC3E}">
        <p14:creationId xmlns:p14="http://schemas.microsoft.com/office/powerpoint/2010/main" val="1581432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32</a:t>
            </a:fld>
            <a:endParaRPr lang="en-US" dirty="0"/>
          </a:p>
        </p:txBody>
      </p:sp>
    </p:spTree>
    <p:extLst>
      <p:ext uri="{BB962C8B-B14F-4D97-AF65-F5344CB8AC3E}">
        <p14:creationId xmlns:p14="http://schemas.microsoft.com/office/powerpoint/2010/main" val="189810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33</a:t>
            </a:fld>
            <a:endParaRPr lang="en-US" dirty="0"/>
          </a:p>
        </p:txBody>
      </p:sp>
    </p:spTree>
    <p:extLst>
      <p:ext uri="{BB962C8B-B14F-4D97-AF65-F5344CB8AC3E}">
        <p14:creationId xmlns:p14="http://schemas.microsoft.com/office/powerpoint/2010/main" val="3175504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34</a:t>
            </a:fld>
            <a:endParaRPr lang="en-US" dirty="0"/>
          </a:p>
        </p:txBody>
      </p:sp>
    </p:spTree>
    <p:extLst>
      <p:ext uri="{BB962C8B-B14F-4D97-AF65-F5344CB8AC3E}">
        <p14:creationId xmlns:p14="http://schemas.microsoft.com/office/powerpoint/2010/main" val="3100415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35</a:t>
            </a:fld>
            <a:endParaRPr lang="en-US" dirty="0"/>
          </a:p>
        </p:txBody>
      </p:sp>
    </p:spTree>
    <p:extLst>
      <p:ext uri="{BB962C8B-B14F-4D97-AF65-F5344CB8AC3E}">
        <p14:creationId xmlns:p14="http://schemas.microsoft.com/office/powerpoint/2010/main" val="1975749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36</a:t>
            </a:fld>
            <a:endParaRPr lang="en-US" dirty="0"/>
          </a:p>
        </p:txBody>
      </p:sp>
    </p:spTree>
    <p:extLst>
      <p:ext uri="{BB962C8B-B14F-4D97-AF65-F5344CB8AC3E}">
        <p14:creationId xmlns:p14="http://schemas.microsoft.com/office/powerpoint/2010/main" val="3373093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37</a:t>
            </a:fld>
            <a:endParaRPr lang="en-US" dirty="0"/>
          </a:p>
        </p:txBody>
      </p:sp>
    </p:spTree>
    <p:extLst>
      <p:ext uri="{BB962C8B-B14F-4D97-AF65-F5344CB8AC3E}">
        <p14:creationId xmlns:p14="http://schemas.microsoft.com/office/powerpoint/2010/main" val="1781457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38</a:t>
            </a:fld>
            <a:endParaRPr lang="en-US" dirty="0"/>
          </a:p>
        </p:txBody>
      </p:sp>
    </p:spTree>
    <p:extLst>
      <p:ext uri="{BB962C8B-B14F-4D97-AF65-F5344CB8AC3E}">
        <p14:creationId xmlns:p14="http://schemas.microsoft.com/office/powerpoint/2010/main" val="1686450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39</a:t>
            </a:fld>
            <a:endParaRPr lang="en-US" dirty="0"/>
          </a:p>
        </p:txBody>
      </p:sp>
    </p:spTree>
    <p:extLst>
      <p:ext uri="{BB962C8B-B14F-4D97-AF65-F5344CB8AC3E}">
        <p14:creationId xmlns:p14="http://schemas.microsoft.com/office/powerpoint/2010/main" val="3077536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40</a:t>
            </a:fld>
            <a:endParaRPr lang="en-US" dirty="0"/>
          </a:p>
        </p:txBody>
      </p:sp>
    </p:spTree>
    <p:extLst>
      <p:ext uri="{BB962C8B-B14F-4D97-AF65-F5344CB8AC3E}">
        <p14:creationId xmlns:p14="http://schemas.microsoft.com/office/powerpoint/2010/main" val="2146790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41</a:t>
            </a:fld>
            <a:endParaRPr lang="en-US" dirty="0"/>
          </a:p>
        </p:txBody>
      </p:sp>
    </p:spTree>
    <p:extLst>
      <p:ext uri="{BB962C8B-B14F-4D97-AF65-F5344CB8AC3E}">
        <p14:creationId xmlns:p14="http://schemas.microsoft.com/office/powerpoint/2010/main" val="39199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6</a:t>
            </a:fld>
            <a:endParaRPr lang="en-US" dirty="0"/>
          </a:p>
        </p:txBody>
      </p:sp>
    </p:spTree>
    <p:extLst>
      <p:ext uri="{BB962C8B-B14F-4D97-AF65-F5344CB8AC3E}">
        <p14:creationId xmlns:p14="http://schemas.microsoft.com/office/powerpoint/2010/main" val="3847868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42</a:t>
            </a:fld>
            <a:endParaRPr lang="en-US" dirty="0"/>
          </a:p>
        </p:txBody>
      </p:sp>
    </p:spTree>
    <p:extLst>
      <p:ext uri="{BB962C8B-B14F-4D97-AF65-F5344CB8AC3E}">
        <p14:creationId xmlns:p14="http://schemas.microsoft.com/office/powerpoint/2010/main" val="2310485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43</a:t>
            </a:fld>
            <a:endParaRPr lang="en-US" dirty="0"/>
          </a:p>
        </p:txBody>
      </p:sp>
    </p:spTree>
    <p:extLst>
      <p:ext uri="{BB962C8B-B14F-4D97-AF65-F5344CB8AC3E}">
        <p14:creationId xmlns:p14="http://schemas.microsoft.com/office/powerpoint/2010/main" val="734787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44</a:t>
            </a:fld>
            <a:endParaRPr lang="en-US" dirty="0"/>
          </a:p>
        </p:txBody>
      </p:sp>
    </p:spTree>
    <p:extLst>
      <p:ext uri="{BB962C8B-B14F-4D97-AF65-F5344CB8AC3E}">
        <p14:creationId xmlns:p14="http://schemas.microsoft.com/office/powerpoint/2010/main" val="867649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45</a:t>
            </a:fld>
            <a:endParaRPr lang="en-US" dirty="0"/>
          </a:p>
        </p:txBody>
      </p:sp>
    </p:spTree>
    <p:extLst>
      <p:ext uri="{BB962C8B-B14F-4D97-AF65-F5344CB8AC3E}">
        <p14:creationId xmlns:p14="http://schemas.microsoft.com/office/powerpoint/2010/main" val="1604892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46</a:t>
            </a:fld>
            <a:endParaRPr lang="en-US" dirty="0"/>
          </a:p>
        </p:txBody>
      </p:sp>
    </p:spTree>
    <p:extLst>
      <p:ext uri="{BB962C8B-B14F-4D97-AF65-F5344CB8AC3E}">
        <p14:creationId xmlns:p14="http://schemas.microsoft.com/office/powerpoint/2010/main" val="2693764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47</a:t>
            </a:fld>
            <a:endParaRPr lang="en-US" dirty="0"/>
          </a:p>
        </p:txBody>
      </p:sp>
    </p:spTree>
    <p:extLst>
      <p:ext uri="{BB962C8B-B14F-4D97-AF65-F5344CB8AC3E}">
        <p14:creationId xmlns:p14="http://schemas.microsoft.com/office/powerpoint/2010/main" val="278797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7</a:t>
            </a:fld>
            <a:endParaRPr lang="en-US" dirty="0"/>
          </a:p>
        </p:txBody>
      </p:sp>
    </p:spTree>
    <p:extLst>
      <p:ext uri="{BB962C8B-B14F-4D97-AF65-F5344CB8AC3E}">
        <p14:creationId xmlns:p14="http://schemas.microsoft.com/office/powerpoint/2010/main" val="293120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8</a:t>
            </a:fld>
            <a:endParaRPr lang="en-US" dirty="0"/>
          </a:p>
        </p:txBody>
      </p:sp>
    </p:spTree>
    <p:extLst>
      <p:ext uri="{BB962C8B-B14F-4D97-AF65-F5344CB8AC3E}">
        <p14:creationId xmlns:p14="http://schemas.microsoft.com/office/powerpoint/2010/main" val="332324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9</a:t>
            </a:fld>
            <a:endParaRPr lang="en-US" dirty="0"/>
          </a:p>
        </p:txBody>
      </p:sp>
    </p:spTree>
    <p:extLst>
      <p:ext uri="{BB962C8B-B14F-4D97-AF65-F5344CB8AC3E}">
        <p14:creationId xmlns:p14="http://schemas.microsoft.com/office/powerpoint/2010/main" val="325356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10</a:t>
            </a:fld>
            <a:endParaRPr lang="en-US" dirty="0"/>
          </a:p>
        </p:txBody>
      </p:sp>
    </p:spTree>
    <p:extLst>
      <p:ext uri="{BB962C8B-B14F-4D97-AF65-F5344CB8AC3E}">
        <p14:creationId xmlns:p14="http://schemas.microsoft.com/office/powerpoint/2010/main" val="78778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11</a:t>
            </a:fld>
            <a:endParaRPr lang="en-US" dirty="0"/>
          </a:p>
        </p:txBody>
      </p:sp>
    </p:spTree>
    <p:extLst>
      <p:ext uri="{BB962C8B-B14F-4D97-AF65-F5344CB8AC3E}">
        <p14:creationId xmlns:p14="http://schemas.microsoft.com/office/powerpoint/2010/main" val="1584702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5B1E-B289-4C56-BCC0-2AB8CF93E2A1}"/>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8200" y="2465970"/>
            <a:ext cx="5739882" cy="2387600"/>
          </a:xfrm>
        </p:spPr>
        <p:txBody>
          <a:bodyPr anchor="b">
            <a:normAutofit/>
          </a:bodyPr>
          <a:lstStyle>
            <a:lvl1pPr algn="l">
              <a:defRPr sz="54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38200" y="5159827"/>
            <a:ext cx="5739882" cy="78377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g Char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695037"/>
            <a:ext cx="4573200" cy="1325563"/>
          </a:xfrm>
        </p:spPr>
        <p:txBody>
          <a:bodyPr/>
          <a:lstStyle>
            <a:lvl1pPr algn="l">
              <a:defRPr b="1">
                <a:solidFill>
                  <a:schemeClr val="accent4"/>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021635" y="2039382"/>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4" name="Text Placeholder 8">
            <a:extLst>
              <a:ext uri="{FF2B5EF4-FFF2-40B4-BE49-F238E27FC236}">
                <a16:creationId xmlns:a16="http://schemas.microsoft.com/office/drawing/2014/main" id="{16CC17AD-6E52-42E9-989B-FB086C64DFD1}"/>
              </a:ext>
            </a:extLst>
          </p:cNvPr>
          <p:cNvSpPr>
            <a:spLocks noGrp="1"/>
          </p:cNvSpPr>
          <p:nvPr>
            <p:ph type="body" sz="quarter" idx="46" hasCustomPrompt="1"/>
          </p:nvPr>
        </p:nvSpPr>
        <p:spPr>
          <a:xfrm>
            <a:off x="5021635" y="2408260"/>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D36B0D72-6C95-4E3A-A679-D94CB154306B}"/>
              </a:ext>
            </a:extLst>
          </p:cNvPr>
          <p:cNvSpPr>
            <a:spLocks noGrp="1"/>
          </p:cNvSpPr>
          <p:nvPr>
            <p:ph type="body" sz="quarter" idx="47" hasCustomPrompt="1"/>
          </p:nvPr>
        </p:nvSpPr>
        <p:spPr>
          <a:xfrm>
            <a:off x="5043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7E6E1537-8CF9-4C86-8E25-29BFFDAFDDD2}"/>
              </a:ext>
            </a:extLst>
          </p:cNvPr>
          <p:cNvSpPr>
            <a:spLocks noGrp="1"/>
          </p:cNvSpPr>
          <p:nvPr>
            <p:ph type="body" sz="quarter" idx="48" hasCustomPrompt="1"/>
          </p:nvPr>
        </p:nvSpPr>
        <p:spPr>
          <a:xfrm>
            <a:off x="5043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8" name="Text Placeholder 8">
            <a:extLst>
              <a:ext uri="{FF2B5EF4-FFF2-40B4-BE49-F238E27FC236}">
                <a16:creationId xmlns:a16="http://schemas.microsoft.com/office/drawing/2014/main" id="{755E9ED2-721A-416D-AFA6-B57E6B8D8C5D}"/>
              </a:ext>
            </a:extLst>
          </p:cNvPr>
          <p:cNvSpPr>
            <a:spLocks noGrp="1"/>
          </p:cNvSpPr>
          <p:nvPr>
            <p:ph type="body" sz="quarter" idx="49" hasCustomPrompt="1"/>
          </p:nvPr>
        </p:nvSpPr>
        <p:spPr>
          <a:xfrm>
            <a:off x="2757407" y="4758255"/>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9" name="Text Placeholder 8">
            <a:extLst>
              <a:ext uri="{FF2B5EF4-FFF2-40B4-BE49-F238E27FC236}">
                <a16:creationId xmlns:a16="http://schemas.microsoft.com/office/drawing/2014/main" id="{0DE1C87C-07E3-42FC-9B43-81D789BF794B}"/>
              </a:ext>
            </a:extLst>
          </p:cNvPr>
          <p:cNvSpPr>
            <a:spLocks noGrp="1"/>
          </p:cNvSpPr>
          <p:nvPr>
            <p:ph type="body" sz="quarter" idx="50" hasCustomPrompt="1"/>
          </p:nvPr>
        </p:nvSpPr>
        <p:spPr>
          <a:xfrm>
            <a:off x="2757407" y="5127133"/>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0" name="Text Placeholder 8">
            <a:extLst>
              <a:ext uri="{FF2B5EF4-FFF2-40B4-BE49-F238E27FC236}">
                <a16:creationId xmlns:a16="http://schemas.microsoft.com/office/drawing/2014/main" id="{8556C5D2-9D30-44C4-95EA-DA672356995D}"/>
              </a:ext>
            </a:extLst>
          </p:cNvPr>
          <p:cNvSpPr>
            <a:spLocks noGrp="1"/>
          </p:cNvSpPr>
          <p:nvPr>
            <p:ph type="body" sz="quarter" idx="51" hasCustomPrompt="1"/>
          </p:nvPr>
        </p:nvSpPr>
        <p:spPr>
          <a:xfrm>
            <a:off x="471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5" name="Text Placeholder 8">
            <a:extLst>
              <a:ext uri="{FF2B5EF4-FFF2-40B4-BE49-F238E27FC236}">
                <a16:creationId xmlns:a16="http://schemas.microsoft.com/office/drawing/2014/main" id="{BB8DD76A-44FE-4266-9CE3-FC74ACF61470}"/>
              </a:ext>
            </a:extLst>
          </p:cNvPr>
          <p:cNvSpPr>
            <a:spLocks noGrp="1"/>
          </p:cNvSpPr>
          <p:nvPr>
            <p:ph type="body" sz="quarter" idx="52" hasCustomPrompt="1"/>
          </p:nvPr>
        </p:nvSpPr>
        <p:spPr>
          <a:xfrm>
            <a:off x="471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6" name="Text Placeholder 8">
            <a:extLst>
              <a:ext uri="{FF2B5EF4-FFF2-40B4-BE49-F238E27FC236}">
                <a16:creationId xmlns:a16="http://schemas.microsoft.com/office/drawing/2014/main" id="{BB7FB830-D9B0-43D8-B279-D8A3831911C7}"/>
              </a:ext>
            </a:extLst>
          </p:cNvPr>
          <p:cNvSpPr>
            <a:spLocks noGrp="1"/>
          </p:cNvSpPr>
          <p:nvPr>
            <p:ph type="body" sz="quarter" idx="53" hasCustomPrompt="1"/>
          </p:nvPr>
        </p:nvSpPr>
        <p:spPr>
          <a:xfrm>
            <a:off x="9615407" y="4758255"/>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7" name="Text Placeholder 8">
            <a:extLst>
              <a:ext uri="{FF2B5EF4-FFF2-40B4-BE49-F238E27FC236}">
                <a16:creationId xmlns:a16="http://schemas.microsoft.com/office/drawing/2014/main" id="{DA699CE9-2DCD-4D59-B359-D7D3511A2158}"/>
              </a:ext>
            </a:extLst>
          </p:cNvPr>
          <p:cNvSpPr>
            <a:spLocks noGrp="1"/>
          </p:cNvSpPr>
          <p:nvPr>
            <p:ph type="body" sz="quarter" idx="54" hasCustomPrompt="1"/>
          </p:nvPr>
        </p:nvSpPr>
        <p:spPr>
          <a:xfrm>
            <a:off x="9615407" y="5127133"/>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8" name="Text Placeholder 8">
            <a:extLst>
              <a:ext uri="{FF2B5EF4-FFF2-40B4-BE49-F238E27FC236}">
                <a16:creationId xmlns:a16="http://schemas.microsoft.com/office/drawing/2014/main" id="{5B0C1AF9-7ECA-4F02-B71D-97228D05B031}"/>
              </a:ext>
            </a:extLst>
          </p:cNvPr>
          <p:cNvSpPr>
            <a:spLocks noGrp="1"/>
          </p:cNvSpPr>
          <p:nvPr>
            <p:ph type="body" sz="quarter" idx="55" hasCustomPrompt="1"/>
          </p:nvPr>
        </p:nvSpPr>
        <p:spPr>
          <a:xfrm>
            <a:off x="7329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9" name="Text Placeholder 8">
            <a:extLst>
              <a:ext uri="{FF2B5EF4-FFF2-40B4-BE49-F238E27FC236}">
                <a16:creationId xmlns:a16="http://schemas.microsoft.com/office/drawing/2014/main" id="{FE515F87-B08B-4273-9427-B4477D68E33E}"/>
              </a:ext>
            </a:extLst>
          </p:cNvPr>
          <p:cNvSpPr>
            <a:spLocks noGrp="1"/>
          </p:cNvSpPr>
          <p:nvPr>
            <p:ph type="body" sz="quarter" idx="56" hasCustomPrompt="1"/>
          </p:nvPr>
        </p:nvSpPr>
        <p:spPr>
          <a:xfrm>
            <a:off x="7329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cxnSp>
        <p:nvCxnSpPr>
          <p:cNvPr id="5" name="Straight Connector 4">
            <a:extLst>
              <a:ext uri="{FF2B5EF4-FFF2-40B4-BE49-F238E27FC236}">
                <a16:creationId xmlns:a16="http://schemas.microsoft.com/office/drawing/2014/main" id="{02353FBD-19BF-45E4-A6F5-4217CDAAA52E}"/>
              </a:ext>
            </a:extLst>
          </p:cNvPr>
          <p:cNvCxnSpPr/>
          <p:nvPr userDrawn="1"/>
        </p:nvCxnSpPr>
        <p:spPr>
          <a:xfrm>
            <a:off x="1513114" y="3875317"/>
            <a:ext cx="9111343" cy="0"/>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41" name="Date Placeholder 4">
            <a:extLst>
              <a:ext uri="{FF2B5EF4-FFF2-40B4-BE49-F238E27FC236}">
                <a16:creationId xmlns:a16="http://schemas.microsoft.com/office/drawing/2014/main" id="{BA4BCF05-CDFF-42C0-A406-D762B747C799}"/>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42" name="Footer Placeholder 5">
            <a:extLst>
              <a:ext uri="{FF2B5EF4-FFF2-40B4-BE49-F238E27FC236}">
                <a16:creationId xmlns:a16="http://schemas.microsoft.com/office/drawing/2014/main" id="{FE043986-6365-4919-A13C-B1086DCFF1BD}"/>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43" name="Slide Number Placeholder 6">
            <a:extLst>
              <a:ext uri="{FF2B5EF4-FFF2-40B4-BE49-F238E27FC236}">
                <a16:creationId xmlns:a16="http://schemas.microsoft.com/office/drawing/2014/main" id="{4FD22B22-DA9C-4B3F-A67F-D07291278BE6}"/>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cxnSp>
        <p:nvCxnSpPr>
          <p:cNvPr id="47" name="Straight Connector 46">
            <a:extLst>
              <a:ext uri="{FF2B5EF4-FFF2-40B4-BE49-F238E27FC236}">
                <a16:creationId xmlns:a16="http://schemas.microsoft.com/office/drawing/2014/main" id="{AFAB3CE1-D027-49AE-8023-7D6E330C7E2D}"/>
              </a:ext>
            </a:extLst>
          </p:cNvPr>
          <p:cNvCxnSpPr>
            <a:cxnSpLocks/>
          </p:cNvCxnSpPr>
          <p:nvPr userDrawn="1"/>
        </p:nvCxnSpPr>
        <p:spPr>
          <a:xfrm flipV="1">
            <a:off x="6096000" y="2852057"/>
            <a:ext cx="0" cy="16437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59BE6F-06DF-4031-A366-9BF6A53377C4}"/>
              </a:ext>
            </a:extLst>
          </p:cNvPr>
          <p:cNvCxnSpPr>
            <a:cxnSpLocks/>
          </p:cNvCxnSpPr>
          <p:nvPr userDrawn="1"/>
        </p:nvCxnSpPr>
        <p:spPr>
          <a:xfrm flipV="1">
            <a:off x="10611592"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88442AB-AF81-4C81-B0CE-584EE410EB92}"/>
              </a:ext>
            </a:extLst>
          </p:cNvPr>
          <p:cNvCxnSpPr>
            <a:cxnSpLocks/>
          </p:cNvCxnSpPr>
          <p:nvPr userDrawn="1"/>
        </p:nvCxnSpPr>
        <p:spPr>
          <a:xfrm flipV="1">
            <a:off x="1513114"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27884-729D-4CA6-A08A-92EBC733CCB5}"/>
              </a:ext>
            </a:extLst>
          </p:cNvPr>
          <p:cNvCxnSpPr>
            <a:cxnSpLocks/>
          </p:cNvCxnSpPr>
          <p:nvPr userDrawn="1"/>
        </p:nvCxnSpPr>
        <p:spPr>
          <a:xfrm flipV="1">
            <a:off x="3815938"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F7E5A1-BEA5-447F-BED5-E18F7A1D9A37}"/>
              </a:ext>
            </a:extLst>
          </p:cNvPr>
          <p:cNvCxnSpPr>
            <a:cxnSpLocks/>
          </p:cNvCxnSpPr>
          <p:nvPr userDrawn="1"/>
        </p:nvCxnSpPr>
        <p:spPr>
          <a:xfrm flipV="1">
            <a:off x="8381011"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08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right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669280" y="2376805"/>
            <a:ext cx="501396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5669280" y="4150042"/>
            <a:ext cx="5013960" cy="1961198"/>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0" y="0"/>
            <a:ext cx="41757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371856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4">
            <a:extLst>
              <a:ext uri="{FF2B5EF4-FFF2-40B4-BE49-F238E27FC236}">
                <a16:creationId xmlns:a16="http://schemas.microsoft.com/office/drawing/2014/main" id="{9ECA7294-D791-453A-AEDA-C7BC2C83BACB}"/>
              </a:ext>
            </a:extLst>
          </p:cNvPr>
          <p:cNvSpPr>
            <a:spLocks noGrp="1"/>
          </p:cNvSpPr>
          <p:nvPr>
            <p:ph type="dt" sz="half" idx="10"/>
          </p:nvPr>
        </p:nvSpPr>
        <p:spPr>
          <a:xfrm>
            <a:off x="838200" y="6356350"/>
            <a:ext cx="2743200" cy="365125"/>
          </a:xfrm>
        </p:spPr>
        <p:txBody>
          <a:bodyPr/>
          <a:lstStyle>
            <a:lvl1pPr>
              <a:defRPr sz="900">
                <a:solidFill>
                  <a:schemeClr val="accent3">
                    <a:lumMod val="75000"/>
                  </a:schemeClr>
                </a:solidFill>
              </a:defRPr>
            </a:lvl1pPr>
          </a:lstStyle>
          <a:p>
            <a:r>
              <a:rPr lang="en-US" dirty="0"/>
              <a:t>7/29/20XX</a:t>
            </a:r>
          </a:p>
        </p:txBody>
      </p:sp>
      <p:sp>
        <p:nvSpPr>
          <p:cNvPr id="8" name="Footer Placeholder 5">
            <a:extLst>
              <a:ext uri="{FF2B5EF4-FFF2-40B4-BE49-F238E27FC236}">
                <a16:creationId xmlns:a16="http://schemas.microsoft.com/office/drawing/2014/main" id="{E3F008A3-FE03-4B55-99DE-C66C7215F529}"/>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10" name="Slide Number Placeholder 6">
            <a:extLst>
              <a:ext uri="{FF2B5EF4-FFF2-40B4-BE49-F238E27FC236}">
                <a16:creationId xmlns:a16="http://schemas.microsoft.com/office/drawing/2014/main" id="{561AA2A7-90C9-48FA-A998-4CB16275ABA5}"/>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0503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losing slide">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5B1E-B289-4C56-BCC0-2AB8CF93E2A1}"/>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8200" y="2313571"/>
            <a:ext cx="4419600" cy="1659716"/>
          </a:xfrm>
        </p:spPr>
        <p:txBody>
          <a:bodyPr anchor="ctr">
            <a:normAutofit/>
          </a:bodyPr>
          <a:lstStyle>
            <a:lvl1pPr algn="ctr">
              <a:defRPr sz="5400" b="1">
                <a:solidFill>
                  <a:schemeClr val="accent4"/>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7772402" y="2348318"/>
            <a:ext cx="2743200" cy="1659715"/>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838200" y="6356350"/>
            <a:ext cx="1632857" cy="365125"/>
          </a:xfrm>
        </p:spPr>
        <p:txBody>
          <a:bodyPr/>
          <a:lstStyle>
            <a:lvl1pPr>
              <a:defRPr sz="900">
                <a:solidFill>
                  <a:schemeClr val="accent5">
                    <a:lumMod val="75000"/>
                  </a:schemeClr>
                </a:solidFill>
              </a:defRPr>
            </a:lvl1pPr>
          </a:lstStyle>
          <a:p>
            <a:r>
              <a:rPr lang="en-US" dirty="0"/>
              <a:t>7/29/20XX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2743200" y="6356350"/>
            <a:ext cx="2514600" cy="365125"/>
          </a:xfrm>
        </p:spPr>
        <p:txBody>
          <a:bodyPr/>
          <a:lstStyle>
            <a:lvl1pPr algn="r">
              <a:defRPr sz="900">
                <a:solidFill>
                  <a:schemeClr val="accent5">
                    <a:lumMod val="75000"/>
                  </a:schemeClr>
                </a:solidFill>
              </a:defRPr>
            </a:lvl1pPr>
          </a:lstStyle>
          <a:p>
            <a:r>
              <a:rPr lang="en-US" dirty="0"/>
              <a:t>Employee orientation</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90968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34EB92-62CF-4273-86A4-59223DABDBB8}"/>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9A25F60-1F94-4EB8-AECE-53F9C3EBF6AC}"/>
              </a:ext>
            </a:extLst>
          </p:cNvPr>
          <p:cNvSpPr/>
          <p:nvPr userDrawn="1"/>
        </p:nvSpPr>
        <p:spPr>
          <a:xfrm>
            <a:off x="0" y="6509657"/>
            <a:ext cx="12192000" cy="348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1850" y="3429000"/>
            <a:ext cx="10515600" cy="3080657"/>
          </a:xfrm>
        </p:spPr>
        <p:txBody>
          <a:bodyPr anchor="ctr"/>
          <a:lstStyle>
            <a:lvl1pP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b="1">
                <a:solidFill>
                  <a:schemeClr val="accent4"/>
                </a:solidFill>
              </a:defRPr>
            </a:lvl1pPr>
          </a:lstStyle>
          <a:p>
            <a:r>
              <a:rPr lang="en-US"/>
              <a:t>Click to edit Master title style</a:t>
            </a:r>
          </a:p>
        </p:txBody>
      </p:sp>
      <p:sp>
        <p:nvSpPr>
          <p:cNvPr id="6" name="Picture Placeholder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7" name="Picture Placeholder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8" name="Picture Placeholder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Picture Placeholder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2" name="Text Placeholder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9" name="Text Placeholder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0" name="Text Placeholder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2" name="Text Placeholder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3" name="Text Placeholder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4" name="Date Placeholder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25" name="Footer Placeholder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26" name="Slide Number Placeholder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63862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1924625"/>
      </p:ext>
    </p:extLst>
  </p:cSld>
  <p:clrMapOvr>
    <a:masterClrMapping/>
  </p:clrMapOvr>
  <mc:AlternateContent xmlns:mc="http://schemas.openxmlformats.org/markup-compatibility/2006" xmlns:p14="http://schemas.microsoft.com/office/powerpoint/2010/main">
    <mc:Choice Requires="p14">
      <p:transition spd="slow" p14:dur="2000">
        <p:cover dir="r"/>
      </p:transition>
    </mc:Choice>
    <mc:Fallback xmlns="">
      <p:transition spd="slow">
        <p:cover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9/3/2023</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5422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669280" y="822325"/>
            <a:ext cx="568452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5669280" y="2595562"/>
            <a:ext cx="5684520" cy="3181034"/>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4E59D1-0F68-4FA3-944D-63FCD442DA66}"/>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ate Placeholder 4">
            <a:extLst>
              <a:ext uri="{FF2B5EF4-FFF2-40B4-BE49-F238E27FC236}">
                <a16:creationId xmlns:a16="http://schemas.microsoft.com/office/drawing/2014/main" id="{2FF674D8-A0B1-4D60-AB18-A733984F7044}"/>
              </a:ext>
            </a:extLst>
          </p:cNvPr>
          <p:cNvSpPr>
            <a:spLocks noGrp="1"/>
          </p:cNvSpPr>
          <p:nvPr>
            <p:ph type="dt" sz="half" idx="10"/>
          </p:nvPr>
        </p:nvSpPr>
        <p:spPr>
          <a:xfrm>
            <a:off x="838200" y="6356350"/>
            <a:ext cx="2743200" cy="365125"/>
          </a:xfrm>
        </p:spPr>
        <p:txBody>
          <a:bodyPr/>
          <a:lstStyle>
            <a:lvl1pPr>
              <a:defRPr sz="900">
                <a:solidFill>
                  <a:schemeClr val="accent2">
                    <a:lumMod val="75000"/>
                  </a:schemeClr>
                </a:solidFill>
              </a:defRPr>
            </a:lvl1pPr>
          </a:lstStyle>
          <a:p>
            <a:r>
              <a:rPr lang="en-US" dirty="0"/>
              <a:t>7/29/20XX</a:t>
            </a:r>
          </a:p>
        </p:txBody>
      </p:sp>
      <p:sp>
        <p:nvSpPr>
          <p:cNvPr id="22" name="Footer Placeholder 5">
            <a:extLst>
              <a:ext uri="{FF2B5EF4-FFF2-40B4-BE49-F238E27FC236}">
                <a16:creationId xmlns:a16="http://schemas.microsoft.com/office/drawing/2014/main" id="{7E0AFFFB-7406-40B3-B2D5-18288BEA52C6}"/>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23" name="Slide Number Placeholder 6">
            <a:extLst>
              <a:ext uri="{FF2B5EF4-FFF2-40B4-BE49-F238E27FC236}">
                <a16:creationId xmlns:a16="http://schemas.microsoft.com/office/drawing/2014/main" id="{0D2AF818-9E4C-485A-8EA3-3BD5917D5233}"/>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8200" y="822325"/>
            <a:ext cx="568452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2595562"/>
            <a:ext cx="5684520" cy="441552"/>
          </a:xfrm>
        </p:spPr>
        <p:txBody>
          <a:bodyPr>
            <a:normAutofit/>
          </a:bodyPr>
          <a:lstStyle>
            <a:lvl1pPr marL="0" indent="0">
              <a:lnSpc>
                <a:spcPct val="100000"/>
              </a:lnSpc>
              <a:buNone/>
              <a:defRPr lang="en-US" sz="1800" b="1" kern="1200" dirty="0" smtClean="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8016240" y="0"/>
            <a:ext cx="240138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10417629" y="0"/>
            <a:ext cx="1774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4E59D1-0F68-4FA3-944D-63FCD442DA66}"/>
              </a:ext>
            </a:extLst>
          </p:cNvPr>
          <p:cNvSpPr/>
          <p:nvPr userDrawn="1"/>
        </p:nvSpPr>
        <p:spPr>
          <a:xfrm flipV="1">
            <a:off x="11800114" y="0"/>
            <a:ext cx="391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620C3808-5997-40A2-83EF-E2136C52EFE1}"/>
              </a:ext>
            </a:extLst>
          </p:cNvPr>
          <p:cNvSpPr>
            <a:spLocks noGrp="1"/>
          </p:cNvSpPr>
          <p:nvPr>
            <p:ph idx="10"/>
          </p:nvPr>
        </p:nvSpPr>
        <p:spPr>
          <a:xfrm>
            <a:off x="838200" y="4529818"/>
            <a:ext cx="5684520" cy="441552"/>
          </a:xfrm>
        </p:spPr>
        <p:txBody>
          <a:bodyPr>
            <a:normAutofit/>
          </a:bodyPr>
          <a:lstStyle>
            <a:lvl1pPr marL="0" indent="0">
              <a:lnSpc>
                <a:spcPct val="100000"/>
              </a:lnSpc>
              <a:buNone/>
              <a:defRPr lang="en-US" sz="1800" b="1" kern="1200" dirty="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edit Master text styles</a:t>
            </a:r>
          </a:p>
        </p:txBody>
      </p:sp>
      <p:sp>
        <p:nvSpPr>
          <p:cNvPr id="8" name="Content Placeholder 2">
            <a:extLst>
              <a:ext uri="{FF2B5EF4-FFF2-40B4-BE49-F238E27FC236}">
                <a16:creationId xmlns:a16="http://schemas.microsoft.com/office/drawing/2014/main" id="{EAD9A34D-2599-4944-8F4B-6953690367EE}"/>
              </a:ext>
            </a:extLst>
          </p:cNvPr>
          <p:cNvSpPr>
            <a:spLocks noGrp="1"/>
          </p:cNvSpPr>
          <p:nvPr>
            <p:ph idx="11"/>
          </p:nvPr>
        </p:nvSpPr>
        <p:spPr>
          <a:xfrm>
            <a:off x="838200" y="3040514"/>
            <a:ext cx="5684520" cy="1106942"/>
          </a:xfrm>
        </p:spPr>
        <p:txBody>
          <a:bodyPr>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Content Placeholder 2">
            <a:extLst>
              <a:ext uri="{FF2B5EF4-FFF2-40B4-BE49-F238E27FC236}">
                <a16:creationId xmlns:a16="http://schemas.microsoft.com/office/drawing/2014/main" id="{4D123A04-698E-4E6B-BB2C-C4FCA2CFBB9A}"/>
              </a:ext>
            </a:extLst>
          </p:cNvPr>
          <p:cNvSpPr>
            <a:spLocks noGrp="1"/>
          </p:cNvSpPr>
          <p:nvPr>
            <p:ph idx="12"/>
          </p:nvPr>
        </p:nvSpPr>
        <p:spPr>
          <a:xfrm>
            <a:off x="838200" y="4993888"/>
            <a:ext cx="5684520" cy="1106942"/>
          </a:xfrm>
        </p:spPr>
        <p:txBody>
          <a:bodyPr>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Date Placeholder 4">
            <a:extLst>
              <a:ext uri="{FF2B5EF4-FFF2-40B4-BE49-F238E27FC236}">
                <a16:creationId xmlns:a16="http://schemas.microsoft.com/office/drawing/2014/main" id="{8BC6F0B0-7E88-4658-BED0-B126DDE797A0}"/>
              </a:ext>
            </a:extLst>
          </p:cNvPr>
          <p:cNvSpPr>
            <a:spLocks noGrp="1"/>
          </p:cNvSpPr>
          <p:nvPr>
            <p:ph type="dt" sz="half" idx="13"/>
          </p:nvPr>
        </p:nvSpPr>
        <p:spPr>
          <a:xfrm>
            <a:off x="838200" y="6356350"/>
            <a:ext cx="2743200" cy="365125"/>
          </a:xfrm>
        </p:spPr>
        <p:txBody>
          <a:bodyPr/>
          <a:lstStyle>
            <a:lvl1pPr>
              <a:defRPr sz="900">
                <a:solidFill>
                  <a:schemeClr val="accent4">
                    <a:lumMod val="40000"/>
                    <a:lumOff val="60000"/>
                  </a:schemeClr>
                </a:solidFill>
              </a:defRPr>
            </a:lvl1pPr>
          </a:lstStyle>
          <a:p>
            <a:r>
              <a:rPr lang="en-US" dirty="0"/>
              <a:t>7/29/20XX</a:t>
            </a:r>
          </a:p>
        </p:txBody>
      </p:sp>
      <p:sp>
        <p:nvSpPr>
          <p:cNvPr id="15" name="Footer Placeholder 5">
            <a:extLst>
              <a:ext uri="{FF2B5EF4-FFF2-40B4-BE49-F238E27FC236}">
                <a16:creationId xmlns:a16="http://schemas.microsoft.com/office/drawing/2014/main" id="{1B454B68-B7BD-4197-BF00-63964D76348E}"/>
              </a:ext>
            </a:extLst>
          </p:cNvPr>
          <p:cNvSpPr>
            <a:spLocks noGrp="1"/>
          </p:cNvSpPr>
          <p:nvPr>
            <p:ph type="ftr" sz="quarter" idx="14"/>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16" name="Slide Number Placeholder 6">
            <a:extLst>
              <a:ext uri="{FF2B5EF4-FFF2-40B4-BE49-F238E27FC236}">
                <a16:creationId xmlns:a16="http://schemas.microsoft.com/office/drawing/2014/main" id="{BAA42605-D696-484D-B611-62CB3140EAC3}"/>
              </a:ext>
            </a:extLst>
          </p:cNvPr>
          <p:cNvSpPr>
            <a:spLocks noGrp="1"/>
          </p:cNvSpPr>
          <p:nvPr>
            <p:ph type="sldNum" sz="quarter" idx="15"/>
          </p:nvPr>
        </p:nvSpPr>
        <p:spPr>
          <a:xfrm>
            <a:off x="8610600" y="6356350"/>
            <a:ext cx="2743200" cy="365125"/>
          </a:xfrm>
        </p:spPr>
        <p:txBody>
          <a:bodyPr/>
          <a:lstStyle>
            <a:lvl1pPr>
              <a:defRPr sz="900">
                <a:solidFill>
                  <a:schemeClr val="accent5"/>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5568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four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A3DF3F-0A0C-4018-A9D5-6DE43170F37E}"/>
              </a:ext>
            </a:extLst>
          </p:cNvPr>
          <p:cNvSpPr>
            <a:spLocks noGrp="1"/>
          </p:cNvSpPr>
          <p:nvPr>
            <p:ph type="title"/>
          </p:nvPr>
        </p:nvSpPr>
        <p:spPr>
          <a:xfrm>
            <a:off x="2024742" y="822325"/>
            <a:ext cx="9329058" cy="1325563"/>
          </a:xfrm>
        </p:spPr>
        <p:txBody>
          <a:bodyPr anchor="b"/>
          <a:lstStyle>
            <a:lvl1pPr>
              <a:defRPr b="1">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E9ED8E-C27B-434B-BABA-E66DF12C5036}"/>
              </a:ext>
            </a:extLst>
          </p:cNvPr>
          <p:cNvSpPr>
            <a:spLocks noGrp="1"/>
          </p:cNvSpPr>
          <p:nvPr>
            <p:ph idx="1"/>
          </p:nvPr>
        </p:nvSpPr>
        <p:spPr>
          <a:xfrm>
            <a:off x="2024742"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A5699F8-E412-4D90-AD9E-5A933F03D673}"/>
              </a:ext>
            </a:extLst>
          </p:cNvPr>
          <p:cNvSpPr>
            <a:spLocks noGrp="1"/>
          </p:cNvSpPr>
          <p:nvPr>
            <p:ph idx="10"/>
          </p:nvPr>
        </p:nvSpPr>
        <p:spPr>
          <a:xfrm>
            <a:off x="7019111"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Content Placeholder 2">
            <a:extLst>
              <a:ext uri="{FF2B5EF4-FFF2-40B4-BE49-F238E27FC236}">
                <a16:creationId xmlns:a16="http://schemas.microsoft.com/office/drawing/2014/main" id="{3C6CD4EE-A2DF-4227-8E8E-061E1811B311}"/>
              </a:ext>
            </a:extLst>
          </p:cNvPr>
          <p:cNvSpPr>
            <a:spLocks noGrp="1"/>
          </p:cNvSpPr>
          <p:nvPr>
            <p:ph idx="11"/>
          </p:nvPr>
        </p:nvSpPr>
        <p:spPr>
          <a:xfrm>
            <a:off x="2024742"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Content Placeholder 2">
            <a:extLst>
              <a:ext uri="{FF2B5EF4-FFF2-40B4-BE49-F238E27FC236}">
                <a16:creationId xmlns:a16="http://schemas.microsoft.com/office/drawing/2014/main" id="{2BD7E863-25A7-4713-A3A0-9A5F432FE00D}"/>
              </a:ext>
            </a:extLst>
          </p:cNvPr>
          <p:cNvSpPr>
            <a:spLocks noGrp="1"/>
          </p:cNvSpPr>
          <p:nvPr>
            <p:ph idx="12"/>
          </p:nvPr>
        </p:nvSpPr>
        <p:spPr>
          <a:xfrm>
            <a:off x="7019111"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Content Placeholder 2">
            <a:extLst>
              <a:ext uri="{FF2B5EF4-FFF2-40B4-BE49-F238E27FC236}">
                <a16:creationId xmlns:a16="http://schemas.microsoft.com/office/drawing/2014/main" id="{13EEC52D-9939-4E0F-B26E-6287735877FF}"/>
              </a:ext>
            </a:extLst>
          </p:cNvPr>
          <p:cNvSpPr>
            <a:spLocks noGrp="1"/>
          </p:cNvSpPr>
          <p:nvPr>
            <p:ph idx="13"/>
          </p:nvPr>
        </p:nvSpPr>
        <p:spPr>
          <a:xfrm>
            <a:off x="2024740"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3F6A9263-89CC-446B-AA55-FA0F0180A706}"/>
              </a:ext>
            </a:extLst>
          </p:cNvPr>
          <p:cNvSpPr>
            <a:spLocks noGrp="1"/>
          </p:cNvSpPr>
          <p:nvPr>
            <p:ph idx="14"/>
          </p:nvPr>
        </p:nvSpPr>
        <p:spPr>
          <a:xfrm>
            <a:off x="7019109"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Content Placeholder 2">
            <a:extLst>
              <a:ext uri="{FF2B5EF4-FFF2-40B4-BE49-F238E27FC236}">
                <a16:creationId xmlns:a16="http://schemas.microsoft.com/office/drawing/2014/main" id="{73A562DC-F1FD-4766-B507-CC08FBA1EE68}"/>
              </a:ext>
            </a:extLst>
          </p:cNvPr>
          <p:cNvSpPr>
            <a:spLocks noGrp="1"/>
          </p:cNvSpPr>
          <p:nvPr>
            <p:ph idx="15"/>
          </p:nvPr>
        </p:nvSpPr>
        <p:spPr>
          <a:xfrm>
            <a:off x="2024740"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Content Placeholder 2">
            <a:extLst>
              <a:ext uri="{FF2B5EF4-FFF2-40B4-BE49-F238E27FC236}">
                <a16:creationId xmlns:a16="http://schemas.microsoft.com/office/drawing/2014/main" id="{B4A99B91-CC4B-4964-B372-94ED4BB9A772}"/>
              </a:ext>
            </a:extLst>
          </p:cNvPr>
          <p:cNvSpPr>
            <a:spLocks noGrp="1"/>
          </p:cNvSpPr>
          <p:nvPr>
            <p:ph idx="16"/>
          </p:nvPr>
        </p:nvSpPr>
        <p:spPr>
          <a:xfrm>
            <a:off x="7019109"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Date Placeholder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a:lstStyle>
            <a:lvl1pPr>
              <a:defRPr sz="900">
                <a:solidFill>
                  <a:schemeClr val="accent4">
                    <a:lumMod val="40000"/>
                    <a:lumOff val="60000"/>
                  </a:schemeClr>
                </a:solidFill>
              </a:defRPr>
            </a:lvl1pPr>
          </a:lstStyle>
          <a:p>
            <a:r>
              <a:rPr lang="en-US" dirty="0"/>
              <a:t>7/29/20XX</a:t>
            </a:r>
          </a:p>
        </p:txBody>
      </p:sp>
      <p:sp>
        <p:nvSpPr>
          <p:cNvPr id="22" name="Footer Placeholder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a:lstStyle>
            <a:lvl1pPr>
              <a:defRPr sz="900">
                <a:solidFill>
                  <a:schemeClr val="accent4">
                    <a:lumMod val="40000"/>
                    <a:lumOff val="60000"/>
                  </a:schemeClr>
                </a:solidFill>
              </a:defRPr>
            </a:lvl1pPr>
          </a:lstStyle>
          <a:p>
            <a:r>
              <a:rPr lang="en-US" dirty="0"/>
              <a:t>Employee orientation</a:t>
            </a:r>
          </a:p>
        </p:txBody>
      </p:sp>
      <p:sp>
        <p:nvSpPr>
          <p:cNvPr id="23" name="Slide Number Placeholder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215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left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F9015-BE24-42C7-B20B-596FE57DE338}"/>
              </a:ext>
            </a:extLst>
          </p:cNvPr>
          <p:cNvSpPr>
            <a:spLocks noGrp="1"/>
          </p:cNvSpPr>
          <p:nvPr>
            <p:ph type="title" hasCustomPrompt="1"/>
          </p:nvPr>
        </p:nvSpPr>
        <p:spPr>
          <a:xfrm>
            <a:off x="1173480" y="3864426"/>
            <a:ext cx="5684520" cy="737734"/>
          </a:xfrm>
        </p:spPr>
        <p:txBody>
          <a:bodyPr anchor="b"/>
          <a:lstStyle>
            <a:lvl1pPr>
              <a:defRPr b="1">
                <a:solidFill>
                  <a:schemeClr val="bg1"/>
                </a:solidFill>
              </a:defRPr>
            </a:lvl1pPr>
          </a:lstStyle>
          <a:p>
            <a:r>
              <a:rPr lang="en-US"/>
              <a:t>Click to edit title</a:t>
            </a:r>
          </a:p>
        </p:txBody>
      </p:sp>
      <p:sp>
        <p:nvSpPr>
          <p:cNvPr id="8" name="Content Placeholder 2">
            <a:extLst>
              <a:ext uri="{FF2B5EF4-FFF2-40B4-BE49-F238E27FC236}">
                <a16:creationId xmlns:a16="http://schemas.microsoft.com/office/drawing/2014/main" id="{37368391-D103-4780-88AC-9746C0359607}"/>
              </a:ext>
            </a:extLst>
          </p:cNvPr>
          <p:cNvSpPr>
            <a:spLocks noGrp="1"/>
          </p:cNvSpPr>
          <p:nvPr>
            <p:ph idx="1"/>
          </p:nvPr>
        </p:nvSpPr>
        <p:spPr>
          <a:xfrm>
            <a:off x="1173480" y="4879291"/>
            <a:ext cx="5684520" cy="1325563"/>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AA0B4B24-EFFA-49CE-88D9-B8E2ECE17208}"/>
              </a:ext>
            </a:extLst>
          </p:cNvPr>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94AD39F-C2DD-4F6A-8AB9-EA5E0024EB1C}"/>
              </a:ext>
            </a:extLst>
          </p:cNvPr>
          <p:cNvSpPr/>
          <p:nvPr userDrawn="1"/>
        </p:nvSpPr>
        <p:spPr>
          <a:xfrm flipV="1">
            <a:off x="8016240" y="0"/>
            <a:ext cx="417576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ate Placeholder 4">
            <a:extLst>
              <a:ext uri="{FF2B5EF4-FFF2-40B4-BE49-F238E27FC236}">
                <a16:creationId xmlns:a16="http://schemas.microsoft.com/office/drawing/2014/main" id="{38ABA718-1AEF-413D-964E-FA9CA8EDD8A2}"/>
              </a:ext>
            </a:extLst>
          </p:cNvPr>
          <p:cNvSpPr>
            <a:spLocks noGrp="1"/>
          </p:cNvSpPr>
          <p:nvPr>
            <p:ph type="dt" sz="half" idx="10"/>
          </p:nvPr>
        </p:nvSpPr>
        <p:spPr>
          <a:xfrm>
            <a:off x="838200" y="6356350"/>
            <a:ext cx="2743200" cy="365125"/>
          </a:xfrm>
        </p:spPr>
        <p:txBody>
          <a:bodyPr/>
          <a:lstStyle>
            <a:lvl1pPr>
              <a:defRPr sz="900">
                <a:solidFill>
                  <a:schemeClr val="accent4">
                    <a:lumMod val="40000"/>
                    <a:lumOff val="60000"/>
                  </a:schemeClr>
                </a:solidFill>
              </a:defRPr>
            </a:lvl1pPr>
          </a:lstStyle>
          <a:p>
            <a:r>
              <a:rPr lang="en-US" dirty="0"/>
              <a:t>7/29/20XX</a:t>
            </a:r>
          </a:p>
        </p:txBody>
      </p:sp>
      <p:sp>
        <p:nvSpPr>
          <p:cNvPr id="9" name="Rectangle 8">
            <a:extLst>
              <a:ext uri="{FF2B5EF4-FFF2-40B4-BE49-F238E27FC236}">
                <a16:creationId xmlns:a16="http://schemas.microsoft.com/office/drawing/2014/main" id="{0EE83AD3-B30F-42CE-99A0-D50CDB9C951F}"/>
              </a:ext>
            </a:extLst>
          </p:cNvPr>
          <p:cNvSpPr/>
          <p:nvPr userDrawn="1"/>
        </p:nvSpPr>
        <p:spPr>
          <a:xfrm>
            <a:off x="8011886" y="3429000"/>
            <a:ext cx="4180114"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5">
            <a:extLst>
              <a:ext uri="{FF2B5EF4-FFF2-40B4-BE49-F238E27FC236}">
                <a16:creationId xmlns:a16="http://schemas.microsoft.com/office/drawing/2014/main" id="{BCCB3A69-6840-43C8-94EB-C3EF41DBCE74}"/>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16" name="Slide Number Placeholder 6">
            <a:extLst>
              <a:ext uri="{FF2B5EF4-FFF2-40B4-BE49-F238E27FC236}">
                <a16:creationId xmlns:a16="http://schemas.microsoft.com/office/drawing/2014/main" id="{B374594B-C272-477C-B1DB-A1E214CEDA46}"/>
              </a:ext>
            </a:extLst>
          </p:cNvPr>
          <p:cNvSpPr>
            <a:spLocks noGrp="1"/>
          </p:cNvSpPr>
          <p:nvPr>
            <p:ph type="sldNum" sz="quarter" idx="12"/>
          </p:nvPr>
        </p:nvSpPr>
        <p:spPr>
          <a:xfrm>
            <a:off x="8610600" y="6356350"/>
            <a:ext cx="2743200" cy="365125"/>
          </a:xfrm>
        </p:spPr>
        <p:txBody>
          <a:bodyPr/>
          <a:lstStyle>
            <a:lvl1pPr>
              <a:defRPr sz="900">
                <a:solidFill>
                  <a:schemeClr val="accent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946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enter text with top bor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53740" y="1957701"/>
            <a:ext cx="5684520" cy="1305562"/>
          </a:xfrm>
        </p:spPr>
        <p:txBody>
          <a:bodyPr anchor="b"/>
          <a:lstStyle>
            <a:lvl1pPr algn="ctr">
              <a:defRPr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253740" y="3429000"/>
            <a:ext cx="5684520" cy="2347596"/>
          </a:xfrm>
        </p:spPr>
        <p:txBody>
          <a:bodyPr>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2B217CA4-9423-45D5-AD1D-2415B600F1DD}"/>
              </a:ext>
            </a:extLst>
          </p:cNvPr>
          <p:cNvSpPr/>
          <p:nvPr userDrawn="1"/>
        </p:nvSpPr>
        <p:spPr>
          <a:xfrm>
            <a:off x="0" y="0"/>
            <a:ext cx="12192000" cy="1081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4F525B7F-8292-4AE6-B9B3-F6C0621F1161}"/>
              </a:ext>
            </a:extLst>
          </p:cNvPr>
          <p:cNvSpPr>
            <a:spLocks noGrp="1"/>
          </p:cNvSpPr>
          <p:nvPr>
            <p:ph type="dt" sz="half" idx="10"/>
          </p:nvPr>
        </p:nvSpPr>
        <p:spPr/>
        <p:txBody>
          <a:bodyPr/>
          <a:lstStyle>
            <a:lvl1pPr>
              <a:defRPr sz="900">
                <a:solidFill>
                  <a:schemeClr val="accent5">
                    <a:lumMod val="75000"/>
                  </a:schemeClr>
                </a:solidFill>
              </a:defRPr>
            </a:lvl1pPr>
          </a:lstStyle>
          <a:p>
            <a:r>
              <a:rPr lang="en-US" dirty="0"/>
              <a:t>7/29/20XX</a:t>
            </a:r>
          </a:p>
        </p:txBody>
      </p:sp>
      <p:sp>
        <p:nvSpPr>
          <p:cNvPr id="6" name="Footer Placeholder 5">
            <a:extLst>
              <a:ext uri="{FF2B5EF4-FFF2-40B4-BE49-F238E27FC236}">
                <a16:creationId xmlns:a16="http://schemas.microsoft.com/office/drawing/2014/main" id="{E3E86D52-9DFB-4D69-BF39-2C163B3946ED}"/>
              </a:ext>
            </a:extLst>
          </p:cNvPr>
          <p:cNvSpPr>
            <a:spLocks noGrp="1"/>
          </p:cNvSpPr>
          <p:nvPr>
            <p:ph type="ftr" sz="quarter" idx="11"/>
          </p:nvPr>
        </p:nvSpPr>
        <p:spPr/>
        <p:txBody>
          <a:bodyPr/>
          <a:lstStyle>
            <a:lvl1pPr>
              <a:defRPr sz="900">
                <a:solidFill>
                  <a:schemeClr val="accent5">
                    <a:lumMod val="75000"/>
                  </a:schemeClr>
                </a:solidFill>
              </a:defRPr>
            </a:lvl1pPr>
          </a:lstStyle>
          <a:p>
            <a:r>
              <a:rPr lang="en-US" dirty="0"/>
              <a:t>Employee orientation</a:t>
            </a:r>
          </a:p>
        </p:txBody>
      </p:sp>
      <p:sp>
        <p:nvSpPr>
          <p:cNvPr id="7" name="Slide Number Placeholder 6">
            <a:extLst>
              <a:ext uri="{FF2B5EF4-FFF2-40B4-BE49-F238E27FC236}">
                <a16:creationId xmlns:a16="http://schemas.microsoft.com/office/drawing/2014/main" id="{A0B91A39-D816-4317-AA23-55510F9D35DE}"/>
              </a:ext>
            </a:extLst>
          </p:cNvPr>
          <p:cNvSpPr>
            <a:spLocks noGrp="1"/>
          </p:cNvSpPr>
          <p:nvPr>
            <p:ph type="sldNum" sz="quarter" idx="12"/>
          </p:nvPr>
        </p:nvSpPr>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816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enter tex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53740" y="1957701"/>
            <a:ext cx="5684520" cy="1305562"/>
          </a:xfrm>
        </p:spPr>
        <p:txBody>
          <a:bodyPr anchor="b"/>
          <a:lstStyle>
            <a:lvl1pPr algn="ctr">
              <a:defRPr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253740" y="3429000"/>
            <a:ext cx="5684520" cy="2347596"/>
          </a:xfrm>
        </p:spPr>
        <p:txBody>
          <a:bodyPr>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D7B514D1-FFF2-4784-BC98-5C209566EB25}"/>
              </a:ext>
            </a:extLst>
          </p:cNvPr>
          <p:cNvSpPr/>
          <p:nvPr userDrawn="1"/>
        </p:nvSpPr>
        <p:spPr>
          <a:xfrm>
            <a:off x="0"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775047-FCCD-48A9-AE4B-E4619B3FA069}"/>
              </a:ext>
            </a:extLst>
          </p:cNvPr>
          <p:cNvSpPr/>
          <p:nvPr userDrawn="1"/>
        </p:nvSpPr>
        <p:spPr>
          <a:xfrm>
            <a:off x="10276114"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4">
            <a:extLst>
              <a:ext uri="{FF2B5EF4-FFF2-40B4-BE49-F238E27FC236}">
                <a16:creationId xmlns:a16="http://schemas.microsoft.com/office/drawing/2014/main" id="{E57E5351-59BE-4BC8-83D8-BABF23172D89}"/>
              </a:ext>
            </a:extLst>
          </p:cNvPr>
          <p:cNvSpPr>
            <a:spLocks noGrp="1"/>
          </p:cNvSpPr>
          <p:nvPr>
            <p:ph type="dt" sz="half" idx="10"/>
          </p:nvPr>
        </p:nvSpPr>
        <p:spPr>
          <a:xfrm>
            <a:off x="838200" y="6356350"/>
            <a:ext cx="2743200" cy="365125"/>
          </a:xfrm>
        </p:spPr>
        <p:txBody>
          <a:bodyPr/>
          <a:lstStyle>
            <a:lvl1pPr>
              <a:defRPr sz="900">
                <a:solidFill>
                  <a:schemeClr val="accent5"/>
                </a:solidFill>
              </a:defRPr>
            </a:lvl1pPr>
          </a:lstStyle>
          <a:p>
            <a:r>
              <a:rPr lang="en-US" dirty="0"/>
              <a:t>7/29/20XX</a:t>
            </a:r>
          </a:p>
        </p:txBody>
      </p:sp>
      <p:sp>
        <p:nvSpPr>
          <p:cNvPr id="9" name="Footer Placeholder 5">
            <a:extLst>
              <a:ext uri="{FF2B5EF4-FFF2-40B4-BE49-F238E27FC236}">
                <a16:creationId xmlns:a16="http://schemas.microsoft.com/office/drawing/2014/main" id="{7F2C600D-D61A-47D7-88A2-66D269DCB3A3}"/>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10" name="Slide Number Placeholder 6">
            <a:extLst>
              <a:ext uri="{FF2B5EF4-FFF2-40B4-BE49-F238E27FC236}">
                <a16:creationId xmlns:a16="http://schemas.microsoft.com/office/drawing/2014/main" id="{E257B2EA-F7F2-4B84-A989-76BF9D0F8636}"/>
              </a:ext>
            </a:extLst>
          </p:cNvPr>
          <p:cNvSpPr>
            <a:spLocks noGrp="1"/>
          </p:cNvSpPr>
          <p:nvPr>
            <p:ph type="sldNum" sz="quarter" idx="12"/>
          </p:nvPr>
        </p:nvSpPr>
        <p:spPr>
          <a:xfrm>
            <a:off x="8610600" y="6356350"/>
            <a:ext cx="2743200" cy="365125"/>
          </a:xfrm>
        </p:spPr>
        <p:txBody>
          <a:bodyPr/>
          <a:lstStyle>
            <a:lvl1pPr>
              <a:defRPr sz="900">
                <a:solidFill>
                  <a:schemeClr val="accent5"/>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5552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chemeClr val="accent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D749F-1509-46B1-B8ED-3506AC084799}"/>
              </a:ext>
            </a:extLst>
          </p:cNvPr>
          <p:cNvSpPr/>
          <p:nvPr userDrawn="1"/>
        </p:nvSpPr>
        <p:spPr>
          <a:xfrm>
            <a:off x="0" y="0"/>
            <a:ext cx="12192000" cy="1366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14695"/>
            <a:ext cx="10515600" cy="1325563"/>
          </a:xfrm>
        </p:spPr>
        <p:txBody>
          <a:bodyPr/>
          <a:lstStyle>
            <a:lvl1pPr algn="ctr">
              <a:defRPr b="1">
                <a:solidFill>
                  <a:schemeClr val="bg1"/>
                </a:solidFill>
              </a:defRPr>
            </a:lvl1pPr>
          </a:lstStyle>
          <a:p>
            <a:r>
              <a:rPr lang="en-US" dirty="0"/>
              <a:t>Click to edit Master title style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a:normAutofit/>
          </a:bodyPr>
          <a:lstStyle>
            <a:lvl1pPr>
              <a:defRPr sz="1600"/>
            </a:lvl1pPr>
          </a:lstStyle>
          <a:p>
            <a:r>
              <a:rPr lang="en-US"/>
              <a:t>Click icon to add online image</a:t>
            </a:r>
            <a:endParaRPr lang="en-US" dirty="0"/>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a:normAutofit/>
          </a:bodyPr>
          <a:lstStyle>
            <a:lvl1pPr>
              <a:defRPr sz="1600"/>
            </a:lvl1pPr>
          </a:lstStyle>
          <a:p>
            <a:r>
              <a:rPr lang="en-US"/>
              <a:t>Click icon to add online image</a:t>
            </a:r>
            <a:endParaRPr lang="en-US" dirty="0"/>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a:normAutofit/>
          </a:bodyPr>
          <a:lstStyle>
            <a:lvl1pPr>
              <a:defRPr sz="1600"/>
            </a:lvl1pPr>
          </a:lstStyle>
          <a:p>
            <a:r>
              <a:rPr lang="en-US"/>
              <a:t>Click icon to add online image</a:t>
            </a:r>
            <a:endParaRPr lang="en-US" dirty="0"/>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a:normAutofit/>
          </a:bodyPr>
          <a:lstStyle>
            <a:lvl1pPr>
              <a:defRPr sz="1600"/>
            </a:lvl1pPr>
          </a:lstStyle>
          <a:p>
            <a:r>
              <a:rPr lang="en-US"/>
              <a:t>Click icon to add online image</a:t>
            </a:r>
            <a:endParaRPr lang="en-US" dirty="0"/>
          </a:p>
        </p:txBody>
      </p:sp>
      <p:sp>
        <p:nvSpPr>
          <p:cNvPr id="25" name="Date Placeholder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26" name="Footer Placeholder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27" name="Slide Number Placeholder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523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four images">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CCBC51-CB80-441C-9628-70A3BFA8C31A}"/>
              </a:ext>
            </a:extLst>
          </p:cNvPr>
          <p:cNvSpPr/>
          <p:nvPr userDrawn="1"/>
        </p:nvSpPr>
        <p:spPr>
          <a:xfrm>
            <a:off x="0" y="3429000"/>
            <a:ext cx="4876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90D749F-1509-46B1-B8ED-3506AC084799}"/>
              </a:ext>
            </a:extLst>
          </p:cNvPr>
          <p:cNvSpPr/>
          <p:nvPr userDrawn="1"/>
        </p:nvSpPr>
        <p:spPr>
          <a:xfrm>
            <a:off x="0" y="1"/>
            <a:ext cx="48768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365125"/>
            <a:ext cx="3200400" cy="2621139"/>
          </a:xfrm>
        </p:spPr>
        <p:txBody>
          <a:bodyPr anchor="b"/>
          <a:lstStyle>
            <a:lvl1pPr algn="l">
              <a:defRPr b="1">
                <a:solidFill>
                  <a:schemeClr val="accent4"/>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6073368" y="21314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8924518" y="21314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074118" y="48746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8919318" y="48746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6387961" y="643469"/>
            <a:ext cx="1476375" cy="1474788"/>
          </a:xfrm>
        </p:spPr>
        <p:txBody>
          <a:bodyPr>
            <a:normAutofit/>
          </a:bodyPr>
          <a:lstStyle>
            <a:lvl1pPr>
              <a:defRPr sz="1600"/>
            </a:lvl1pPr>
          </a:lstStyle>
          <a:p>
            <a:r>
              <a:rPr lang="en-US"/>
              <a:t>Click icon to add online image</a:t>
            </a:r>
            <a:endParaRPr lang="en-US" dirty="0"/>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9238736" y="643469"/>
            <a:ext cx="1476375" cy="1474788"/>
          </a:xfrm>
        </p:spPr>
        <p:txBody>
          <a:bodyPr>
            <a:normAutofit/>
          </a:bodyPr>
          <a:lstStyle>
            <a:lvl1pPr>
              <a:defRPr sz="1600"/>
            </a:lvl1pPr>
          </a:lstStyle>
          <a:p>
            <a:r>
              <a:rPr lang="en-US"/>
              <a:t>Click icon to add online image</a:t>
            </a:r>
            <a:endParaRPr lang="en-US" dirty="0"/>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387961" y="3385457"/>
            <a:ext cx="1476375" cy="1474788"/>
          </a:xfrm>
        </p:spPr>
        <p:txBody>
          <a:bodyPr>
            <a:normAutofit/>
          </a:bodyPr>
          <a:lstStyle>
            <a:lvl1pPr>
              <a:defRPr sz="1600"/>
            </a:lvl1pPr>
          </a:lstStyle>
          <a:p>
            <a:r>
              <a:rPr lang="en-US"/>
              <a:t>Click icon to add online image</a:t>
            </a:r>
            <a:endParaRPr lang="en-US" dirty="0"/>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233723" y="3385457"/>
            <a:ext cx="1476375" cy="1474788"/>
          </a:xfrm>
        </p:spPr>
        <p:txBody>
          <a:bodyPr>
            <a:normAutofit/>
          </a:bodyPr>
          <a:lstStyle>
            <a:lvl1pPr>
              <a:defRPr sz="1600"/>
            </a:lvl1pPr>
          </a:lstStyle>
          <a:p>
            <a:r>
              <a:rPr lang="en-US"/>
              <a:t>Click icon to add online image</a:t>
            </a:r>
            <a:endParaRPr lang="en-US" dirty="0"/>
          </a:p>
        </p:txBody>
      </p:sp>
      <p:sp>
        <p:nvSpPr>
          <p:cNvPr id="5" name="Text Placeholder 4">
            <a:extLst>
              <a:ext uri="{FF2B5EF4-FFF2-40B4-BE49-F238E27FC236}">
                <a16:creationId xmlns:a16="http://schemas.microsoft.com/office/drawing/2014/main" id="{E8A1CBAE-F2E5-4866-A865-C55E62573492}"/>
              </a:ext>
            </a:extLst>
          </p:cNvPr>
          <p:cNvSpPr>
            <a:spLocks noGrp="1"/>
          </p:cNvSpPr>
          <p:nvPr>
            <p:ph type="body" sz="quarter" idx="52"/>
          </p:nvPr>
        </p:nvSpPr>
        <p:spPr>
          <a:xfrm>
            <a:off x="838200" y="4112198"/>
            <a:ext cx="3200400" cy="1395974"/>
          </a:xfrm>
        </p:spPr>
        <p:txBody>
          <a:bodyPr anchor="t">
            <a:normAutofit/>
          </a:bodyPr>
          <a:lstStyle>
            <a:lvl1pPr marL="0" indent="0" algn="l">
              <a:lnSpc>
                <a:spcPct val="100000"/>
              </a:lnSpc>
              <a:buNone/>
              <a:defRPr sz="1600">
                <a:solidFill>
                  <a:schemeClr val="bg1"/>
                </a:solidFill>
              </a:defRPr>
            </a:lvl1pPr>
          </a:lstStyle>
          <a:p>
            <a:pPr lvl="0"/>
            <a:r>
              <a:rPr lang="en-US"/>
              <a:t>Click to edit Master text styles</a:t>
            </a:r>
          </a:p>
        </p:txBody>
      </p:sp>
      <p:sp>
        <p:nvSpPr>
          <p:cNvPr id="16" name="Text Placeholder 8">
            <a:extLst>
              <a:ext uri="{FF2B5EF4-FFF2-40B4-BE49-F238E27FC236}">
                <a16:creationId xmlns:a16="http://schemas.microsoft.com/office/drawing/2014/main" id="{DA996B3F-2EC7-495F-920F-B21C55D9428F}"/>
              </a:ext>
            </a:extLst>
          </p:cNvPr>
          <p:cNvSpPr>
            <a:spLocks noGrp="1"/>
          </p:cNvSpPr>
          <p:nvPr>
            <p:ph type="body" sz="quarter" idx="53" hasCustomPrompt="1"/>
          </p:nvPr>
        </p:nvSpPr>
        <p:spPr>
          <a:xfrm>
            <a:off x="6073368" y="25775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1</a:t>
            </a:r>
            <a:endParaRPr lang="en-ZA"/>
          </a:p>
        </p:txBody>
      </p:sp>
      <p:sp>
        <p:nvSpPr>
          <p:cNvPr id="17" name="Text Placeholder 8">
            <a:extLst>
              <a:ext uri="{FF2B5EF4-FFF2-40B4-BE49-F238E27FC236}">
                <a16:creationId xmlns:a16="http://schemas.microsoft.com/office/drawing/2014/main" id="{8F06E2A5-B7ED-4E1B-9B77-DFF175FA257A}"/>
              </a:ext>
            </a:extLst>
          </p:cNvPr>
          <p:cNvSpPr>
            <a:spLocks noGrp="1"/>
          </p:cNvSpPr>
          <p:nvPr>
            <p:ph type="body" sz="quarter" idx="54" hasCustomPrompt="1"/>
          </p:nvPr>
        </p:nvSpPr>
        <p:spPr>
          <a:xfrm>
            <a:off x="8924518" y="25775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2</a:t>
            </a:r>
            <a:endParaRPr lang="en-ZA"/>
          </a:p>
        </p:txBody>
      </p:sp>
      <p:sp>
        <p:nvSpPr>
          <p:cNvPr id="18" name="Text Placeholder 8">
            <a:extLst>
              <a:ext uri="{FF2B5EF4-FFF2-40B4-BE49-F238E27FC236}">
                <a16:creationId xmlns:a16="http://schemas.microsoft.com/office/drawing/2014/main" id="{D12A97F1-04F3-48EA-99B9-030059505D91}"/>
              </a:ext>
            </a:extLst>
          </p:cNvPr>
          <p:cNvSpPr>
            <a:spLocks noGrp="1"/>
          </p:cNvSpPr>
          <p:nvPr>
            <p:ph type="body" sz="quarter" idx="55" hasCustomPrompt="1"/>
          </p:nvPr>
        </p:nvSpPr>
        <p:spPr>
          <a:xfrm>
            <a:off x="6074118" y="53207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3</a:t>
            </a:r>
            <a:endParaRPr lang="en-ZA"/>
          </a:p>
        </p:txBody>
      </p:sp>
      <p:sp>
        <p:nvSpPr>
          <p:cNvPr id="19" name="Text Placeholder 8">
            <a:extLst>
              <a:ext uri="{FF2B5EF4-FFF2-40B4-BE49-F238E27FC236}">
                <a16:creationId xmlns:a16="http://schemas.microsoft.com/office/drawing/2014/main" id="{8884A8E9-B6DB-4ADD-A85B-593F618E457A}"/>
              </a:ext>
            </a:extLst>
          </p:cNvPr>
          <p:cNvSpPr>
            <a:spLocks noGrp="1"/>
          </p:cNvSpPr>
          <p:nvPr>
            <p:ph type="body" sz="quarter" idx="56" hasCustomPrompt="1"/>
          </p:nvPr>
        </p:nvSpPr>
        <p:spPr>
          <a:xfrm>
            <a:off x="8919318" y="53207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4</a:t>
            </a:r>
            <a:endParaRPr lang="en-ZA"/>
          </a:p>
        </p:txBody>
      </p:sp>
      <p:sp>
        <p:nvSpPr>
          <p:cNvPr id="28" name="Text Placeholder 4">
            <a:extLst>
              <a:ext uri="{FF2B5EF4-FFF2-40B4-BE49-F238E27FC236}">
                <a16:creationId xmlns:a16="http://schemas.microsoft.com/office/drawing/2014/main" id="{19E1EA5F-9EF0-45C3-94DD-6DF64F4DFA15}"/>
              </a:ext>
            </a:extLst>
          </p:cNvPr>
          <p:cNvSpPr>
            <a:spLocks noGrp="1"/>
          </p:cNvSpPr>
          <p:nvPr>
            <p:ph type="body" sz="quarter" idx="57"/>
          </p:nvPr>
        </p:nvSpPr>
        <p:spPr>
          <a:xfrm>
            <a:off x="838201" y="5511642"/>
            <a:ext cx="3200400" cy="844707"/>
          </a:xfrm>
        </p:spPr>
        <p:txBody>
          <a:bodyPr anchor="t">
            <a:normAutofit/>
          </a:bodyPr>
          <a:lstStyle>
            <a:lvl1pPr marL="0" indent="0" algn="l">
              <a:lnSpc>
                <a:spcPct val="100000"/>
              </a:lnSpc>
              <a:buNone/>
              <a:defRPr sz="1200">
                <a:solidFill>
                  <a:schemeClr val="bg1"/>
                </a:solidFill>
              </a:defRPr>
            </a:lvl1pPr>
          </a:lstStyle>
          <a:p>
            <a:pPr lvl="0"/>
            <a:r>
              <a:rPr lang="en-US"/>
              <a:t>Click to edit Master text styles</a:t>
            </a:r>
          </a:p>
        </p:txBody>
      </p:sp>
      <p:sp>
        <p:nvSpPr>
          <p:cNvPr id="30" name="Date Placeholder 4">
            <a:extLst>
              <a:ext uri="{FF2B5EF4-FFF2-40B4-BE49-F238E27FC236}">
                <a16:creationId xmlns:a16="http://schemas.microsoft.com/office/drawing/2014/main" id="{5EBE65FE-7980-4861-93F3-178D1931E7AF}"/>
              </a:ext>
            </a:extLst>
          </p:cNvPr>
          <p:cNvSpPr>
            <a:spLocks noGrp="1"/>
          </p:cNvSpPr>
          <p:nvPr>
            <p:ph type="dt" sz="half" idx="10"/>
          </p:nvPr>
        </p:nvSpPr>
        <p:spPr>
          <a:xfrm>
            <a:off x="838200" y="6356350"/>
            <a:ext cx="2743200" cy="365125"/>
          </a:xfrm>
        </p:spPr>
        <p:txBody>
          <a:bodyPr/>
          <a:lstStyle>
            <a:lvl1pPr>
              <a:defRPr sz="900">
                <a:solidFill>
                  <a:schemeClr val="accent1">
                    <a:lumMod val="40000"/>
                    <a:lumOff val="60000"/>
                  </a:schemeClr>
                </a:solidFill>
              </a:defRPr>
            </a:lvl1pPr>
          </a:lstStyle>
          <a:p>
            <a:r>
              <a:rPr lang="en-US" dirty="0"/>
              <a:t>7/29/20XX</a:t>
            </a:r>
          </a:p>
        </p:txBody>
      </p:sp>
      <p:sp>
        <p:nvSpPr>
          <p:cNvPr id="31" name="Footer Placeholder 5">
            <a:extLst>
              <a:ext uri="{FF2B5EF4-FFF2-40B4-BE49-F238E27FC236}">
                <a16:creationId xmlns:a16="http://schemas.microsoft.com/office/drawing/2014/main" id="{5941D839-A1FC-4620-8485-F69D66D599E0}"/>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32" name="Slide Number Placeholder 6">
            <a:extLst>
              <a:ext uri="{FF2B5EF4-FFF2-40B4-BE49-F238E27FC236}">
                <a16:creationId xmlns:a16="http://schemas.microsoft.com/office/drawing/2014/main" id="{B3B8613F-19BE-4CDB-BC4C-C321B4B8F2CF}"/>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85573425"/>
      </p:ext>
    </p:extLst>
  </p:cSld>
  <p:clrMapOvr>
    <a:masterClrMapping/>
  </p:clrMapOvr>
  <p:extLst>
    <p:ext uri="{DCECCB84-F9BA-43D5-87BE-67443E8EF086}">
      <p15:sldGuideLst xmlns:p15="http://schemas.microsoft.com/office/powerpoint/2012/main">
        <p15:guide id="1" orient="horz" pos="1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7/29/20XX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Employee orientation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4" r:id="rId4"/>
    <p:sldLayoutId id="2147483671" r:id="rId5"/>
    <p:sldLayoutId id="2147483666" r:id="rId6"/>
    <p:sldLayoutId id="2147483669" r:id="rId7"/>
    <p:sldLayoutId id="2147483661" r:id="rId8"/>
    <p:sldLayoutId id="2147483676" r:id="rId9"/>
    <p:sldLayoutId id="2147483670" r:id="rId10"/>
    <p:sldLayoutId id="2147483667" r:id="rId11"/>
    <p:sldLayoutId id="2147483673" r:id="rId12"/>
    <p:sldLayoutId id="2147483651" r:id="rId13"/>
    <p:sldLayoutId id="2147483672" r:id="rId14"/>
    <p:sldLayoutId id="2147483678" r:id="rId15"/>
    <p:sldLayoutId id="2147483679"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sv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22.png"/><Relationship Id="rId11" Type="http://schemas.microsoft.com/office/2007/relationships/hdphoto" Target="../media/hdphoto2.wdp"/><Relationship Id="rId5" Type="http://schemas.openxmlformats.org/officeDocument/2006/relationships/image" Target="../media/image21.svg"/><Relationship Id="rId10" Type="http://schemas.openxmlformats.org/officeDocument/2006/relationships/image" Target="../media/image25.png"/><Relationship Id="rId4" Type="http://schemas.openxmlformats.org/officeDocument/2006/relationships/image" Target="../media/image20.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5510" y="498199"/>
            <a:ext cx="8495930" cy="1551319"/>
          </a:xfrm>
        </p:spPr>
        <p:txBody>
          <a:bodyPr>
            <a:normAutofit fontScale="90000"/>
          </a:bodyPr>
          <a:lstStyle/>
          <a:p>
            <a:pPr algn="ctr">
              <a:lnSpc>
                <a:spcPct val="90000"/>
              </a:lnSpc>
              <a:spcAft>
                <a:spcPts val="0"/>
              </a:spcAft>
            </a:pPr>
            <a:r>
              <a:rPr lang="en-US" sz="8000" dirty="0">
                <a:latin typeface="Cambria" panose="02040503050406030204" pitchFamily="18" charset="0"/>
                <a:ea typeface="Cambria" panose="02040503050406030204" pitchFamily="18" charset="0"/>
              </a:rPr>
              <a:t>Computer Networks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 y="5129048"/>
            <a:ext cx="8566950" cy="1728952"/>
          </a:xfrm>
        </p:spPr>
        <p:txBody>
          <a:bodyPr>
            <a:normAutofit fontScale="92500" lnSpcReduction="20000"/>
          </a:bodyPr>
          <a:lstStyle/>
          <a:p>
            <a:pPr algn="ctr"/>
            <a:r>
              <a:rPr lang="en-US" sz="2800" dirty="0">
                <a:latin typeface="Cambria" panose="02040503050406030204" pitchFamily="18" charset="0"/>
                <a:ea typeface="Cambria" panose="02040503050406030204" pitchFamily="18" charset="0"/>
              </a:rPr>
              <a:t>Presented By: </a:t>
            </a:r>
          </a:p>
          <a:p>
            <a:pPr algn="ctr"/>
            <a:r>
              <a:rPr lang="en-US" sz="2800" dirty="0">
                <a:latin typeface="Cambria" panose="02040503050406030204" pitchFamily="18" charset="0"/>
                <a:ea typeface="Cambria" panose="02040503050406030204" pitchFamily="18" charset="0"/>
              </a:rPr>
              <a:t>Mr. Ramya Shah</a:t>
            </a:r>
          </a:p>
          <a:p>
            <a:pPr algn="ctr"/>
            <a:r>
              <a:rPr lang="en-US" sz="2800" dirty="0">
                <a:latin typeface="Cambria" panose="02040503050406030204" pitchFamily="18" charset="0"/>
                <a:ea typeface="Cambria" panose="02040503050406030204" pitchFamily="18" charset="0"/>
              </a:rPr>
              <a:t>Assistant Professor,</a:t>
            </a:r>
          </a:p>
          <a:p>
            <a:pPr algn="ctr"/>
            <a:r>
              <a:rPr lang="en-US" sz="2800" dirty="0">
                <a:latin typeface="Cambria" panose="02040503050406030204" pitchFamily="18" charset="0"/>
                <a:ea typeface="Cambria" panose="02040503050406030204" pitchFamily="18" charset="0"/>
              </a:rPr>
              <a:t>SCSDF, NFSU</a:t>
            </a:r>
          </a:p>
        </p:txBody>
      </p:sp>
      <p:sp>
        <p:nvSpPr>
          <p:cNvPr id="4" name="Title 1">
            <a:extLst>
              <a:ext uri="{FF2B5EF4-FFF2-40B4-BE49-F238E27FC236}">
                <a16:creationId xmlns:a16="http://schemas.microsoft.com/office/drawing/2014/main" id="{787FE043-0711-445C-BEC2-6956980F18E5}"/>
              </a:ext>
            </a:extLst>
          </p:cNvPr>
          <p:cNvSpPr txBox="1">
            <a:spLocks/>
          </p:cNvSpPr>
          <p:nvPr/>
        </p:nvSpPr>
        <p:spPr>
          <a:xfrm>
            <a:off x="0" y="2346185"/>
            <a:ext cx="8566951" cy="1914149"/>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endParaRPr lang="en-IN" dirty="0">
              <a:latin typeface="Cambria" panose="02040503050406030204" pitchFamily="18" charset="0"/>
              <a:ea typeface="Cambria" panose="02040503050406030204" pitchFamily="18" charset="0"/>
            </a:endParaRPr>
          </a:p>
          <a:p>
            <a:pPr algn="ctr"/>
            <a:r>
              <a:rPr lang="en-IN" dirty="0">
                <a:highlight>
                  <a:srgbClr val="000080"/>
                </a:highlight>
                <a:latin typeface="Cambria" panose="02040503050406030204" pitchFamily="18" charset="0"/>
                <a:ea typeface="Cambria" panose="02040503050406030204" pitchFamily="18" charset="0"/>
              </a:rPr>
              <a:t>Data Link Layer – </a:t>
            </a:r>
          </a:p>
          <a:p>
            <a:pPr algn="ctr"/>
            <a:r>
              <a:rPr lang="en-IN" dirty="0">
                <a:highlight>
                  <a:srgbClr val="000080"/>
                </a:highlight>
                <a:latin typeface="Cambria" panose="02040503050406030204" pitchFamily="18" charset="0"/>
                <a:ea typeface="Cambria" panose="02040503050406030204" pitchFamily="18" charset="0"/>
              </a:rPr>
              <a:t>Concepts</a:t>
            </a:r>
            <a:endParaRPr lang="en-US" dirty="0">
              <a:highlight>
                <a:srgbClr val="000080"/>
              </a:highligh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3F523A2-86DB-4C5E-8146-5D545C4061A0}"/>
              </a:ext>
            </a:extLst>
          </p:cNvPr>
          <p:cNvPicPr>
            <a:picLocks noChangeAspect="1"/>
          </p:cNvPicPr>
          <p:nvPr/>
        </p:nvPicPr>
        <p:blipFill>
          <a:blip r:embed="rId2"/>
          <a:stretch>
            <a:fillRect/>
          </a:stretch>
        </p:blipFill>
        <p:spPr>
          <a:xfrm>
            <a:off x="9280272" y="256406"/>
            <a:ext cx="2388134" cy="3151573"/>
          </a:xfrm>
          <a:prstGeom prst="rect">
            <a:avLst/>
          </a:prstGeom>
        </p:spPr>
      </p:pic>
      <p:pic>
        <p:nvPicPr>
          <p:cNvPr id="7" name="Picture 6">
            <a:extLst>
              <a:ext uri="{FF2B5EF4-FFF2-40B4-BE49-F238E27FC236}">
                <a16:creationId xmlns:a16="http://schemas.microsoft.com/office/drawing/2014/main" id="{ED6D65B9-7865-48D5-AB42-CD17481EB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0273" y="3795050"/>
            <a:ext cx="2388133" cy="2985166"/>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5759669" cy="527619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Parts of a Frame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Flag : A flag is used to mark the beginning and end of the frame.</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l">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Header : The frame header mainly contains the address of the </a:t>
            </a:r>
            <a:r>
              <a:rPr lang="en-IN" sz="3200" b="0" dirty="0">
                <a:solidFill>
                  <a:srgbClr val="002060"/>
                </a:solidFill>
                <a:latin typeface="Cambria" panose="02040503050406030204" pitchFamily="18" charset="0"/>
                <a:ea typeface="Cambria" panose="02040503050406030204" pitchFamily="18" charset="0"/>
              </a:rPr>
              <a:t>source and the destination of the frame.</a:t>
            </a: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Trailer</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Payload Field </a:t>
            </a:r>
          </a:p>
        </p:txBody>
      </p:sp>
      <p:pic>
        <p:nvPicPr>
          <p:cNvPr id="5" name="Picture 4">
            <a:extLst>
              <a:ext uri="{FF2B5EF4-FFF2-40B4-BE49-F238E27FC236}">
                <a16:creationId xmlns:a16="http://schemas.microsoft.com/office/drawing/2014/main" id="{0C54891B-C2D5-61C9-A63C-93F2EF5F1487}"/>
              </a:ext>
            </a:extLst>
          </p:cNvPr>
          <p:cNvPicPr>
            <a:picLocks noChangeAspect="1"/>
          </p:cNvPicPr>
          <p:nvPr/>
        </p:nvPicPr>
        <p:blipFill>
          <a:blip r:embed="rId3"/>
          <a:stretch>
            <a:fillRect/>
          </a:stretch>
        </p:blipFill>
        <p:spPr>
          <a:xfrm>
            <a:off x="6142837" y="1488819"/>
            <a:ext cx="5906324" cy="5220429"/>
          </a:xfrm>
          <a:prstGeom prst="rect">
            <a:avLst/>
          </a:prstGeom>
        </p:spPr>
      </p:pic>
    </p:spTree>
    <p:extLst>
      <p:ext uri="{BB962C8B-B14F-4D97-AF65-F5344CB8AC3E}">
        <p14:creationId xmlns:p14="http://schemas.microsoft.com/office/powerpoint/2010/main" val="405579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5759669" cy="527619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Parts of a Frame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Flag</a:t>
            </a:r>
          </a:p>
          <a:p>
            <a:pPr marL="457200" indent="-457200" algn="l">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l">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Header</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Trailer: The frame trailer mainly contains the error detection and error correction bits.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Payload Field : This field contains the message to be delivered.</a:t>
            </a:r>
          </a:p>
        </p:txBody>
      </p:sp>
      <p:pic>
        <p:nvPicPr>
          <p:cNvPr id="5" name="Picture 4">
            <a:extLst>
              <a:ext uri="{FF2B5EF4-FFF2-40B4-BE49-F238E27FC236}">
                <a16:creationId xmlns:a16="http://schemas.microsoft.com/office/drawing/2014/main" id="{0C54891B-C2D5-61C9-A63C-93F2EF5F1487}"/>
              </a:ext>
            </a:extLst>
          </p:cNvPr>
          <p:cNvPicPr>
            <a:picLocks noChangeAspect="1"/>
          </p:cNvPicPr>
          <p:nvPr/>
        </p:nvPicPr>
        <p:blipFill>
          <a:blip r:embed="rId3"/>
          <a:stretch>
            <a:fillRect/>
          </a:stretch>
        </p:blipFill>
        <p:spPr>
          <a:xfrm>
            <a:off x="6142837" y="1488819"/>
            <a:ext cx="5906324" cy="5220429"/>
          </a:xfrm>
          <a:prstGeom prst="rect">
            <a:avLst/>
          </a:prstGeom>
        </p:spPr>
      </p:pic>
    </p:spTree>
    <p:extLst>
      <p:ext uri="{BB962C8B-B14F-4D97-AF65-F5344CB8AC3E}">
        <p14:creationId xmlns:p14="http://schemas.microsoft.com/office/powerpoint/2010/main" val="3026645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52469" cy="239986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Character-Oriented Protocol</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This technique was popular when the data was in the form of text that was exchanged by the data link layers.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flag selected could be any character that is not used for text communication. But there is a need to send other types of information like graphs, audio, and video.</a:t>
            </a:r>
          </a:p>
        </p:txBody>
      </p:sp>
      <p:pic>
        <p:nvPicPr>
          <p:cNvPr id="6" name="Picture 5">
            <a:extLst>
              <a:ext uri="{FF2B5EF4-FFF2-40B4-BE49-F238E27FC236}">
                <a16:creationId xmlns:a16="http://schemas.microsoft.com/office/drawing/2014/main" id="{F52258E6-A088-773A-EC78-A40B219DD7C4}"/>
              </a:ext>
            </a:extLst>
          </p:cNvPr>
          <p:cNvPicPr>
            <a:picLocks noChangeAspect="1"/>
          </p:cNvPicPr>
          <p:nvPr/>
        </p:nvPicPr>
        <p:blipFill>
          <a:blip r:embed="rId3"/>
          <a:stretch>
            <a:fillRect/>
          </a:stretch>
        </p:blipFill>
        <p:spPr>
          <a:xfrm>
            <a:off x="336331" y="3996176"/>
            <a:ext cx="11344805" cy="1660979"/>
          </a:xfrm>
          <a:prstGeom prst="rect">
            <a:avLst/>
          </a:prstGeom>
        </p:spPr>
      </p:pic>
    </p:spTree>
    <p:extLst>
      <p:ext uri="{BB962C8B-B14F-4D97-AF65-F5344CB8AC3E}">
        <p14:creationId xmlns:p14="http://schemas.microsoft.com/office/powerpoint/2010/main" val="250119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5759669" cy="497034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Byte Stuffing</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It is a process of adding 1 special byte whenever there is a character with the same pattern as the flag.</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section is stuffed with an extra byte and this byte is usually called the Escape character(ESC) and it has a predefined bit pattern.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Whenever the receiver encounters an ESC character, then it removes it from the data section and then treats the next character as the data.</a:t>
            </a:r>
          </a:p>
        </p:txBody>
      </p:sp>
      <p:pic>
        <p:nvPicPr>
          <p:cNvPr id="5" name="Picture 4">
            <a:extLst>
              <a:ext uri="{FF2B5EF4-FFF2-40B4-BE49-F238E27FC236}">
                <a16:creationId xmlns:a16="http://schemas.microsoft.com/office/drawing/2014/main" id="{6B39617C-6A15-CF79-EFA5-F312D79F51C3}"/>
              </a:ext>
            </a:extLst>
          </p:cNvPr>
          <p:cNvPicPr>
            <a:picLocks noChangeAspect="1"/>
          </p:cNvPicPr>
          <p:nvPr/>
        </p:nvPicPr>
        <p:blipFill>
          <a:blip r:embed="rId3"/>
          <a:stretch>
            <a:fillRect/>
          </a:stretch>
        </p:blipFill>
        <p:spPr>
          <a:xfrm>
            <a:off x="6176230" y="1913677"/>
            <a:ext cx="5934489" cy="4219379"/>
          </a:xfrm>
          <a:prstGeom prst="rect">
            <a:avLst/>
          </a:prstGeom>
        </p:spPr>
      </p:pic>
    </p:spTree>
    <p:extLst>
      <p:ext uri="{BB962C8B-B14F-4D97-AF65-F5344CB8AC3E}">
        <p14:creationId xmlns:p14="http://schemas.microsoft.com/office/powerpoint/2010/main" val="208215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52469" cy="2399861"/>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Bit-Oriented Protocol</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process by which an extra 0 is added whenever five consecutive 1s follow a 0 in the data so that the receiver does not mistake the pattern 01111110 for a flag is commonly referred to as Bit stuffing.</a:t>
            </a:r>
          </a:p>
        </p:txBody>
      </p:sp>
      <p:pic>
        <p:nvPicPr>
          <p:cNvPr id="5" name="Picture 4">
            <a:extLst>
              <a:ext uri="{FF2B5EF4-FFF2-40B4-BE49-F238E27FC236}">
                <a16:creationId xmlns:a16="http://schemas.microsoft.com/office/drawing/2014/main" id="{1598BB5E-E8CE-837D-5520-68645B52BA30}"/>
              </a:ext>
            </a:extLst>
          </p:cNvPr>
          <p:cNvPicPr>
            <a:picLocks noChangeAspect="1"/>
          </p:cNvPicPr>
          <p:nvPr/>
        </p:nvPicPr>
        <p:blipFill>
          <a:blip r:embed="rId3"/>
          <a:stretch>
            <a:fillRect/>
          </a:stretch>
        </p:blipFill>
        <p:spPr>
          <a:xfrm>
            <a:off x="615247" y="4431897"/>
            <a:ext cx="10961505" cy="1930328"/>
          </a:xfrm>
          <a:prstGeom prst="rect">
            <a:avLst/>
          </a:prstGeom>
        </p:spPr>
      </p:pic>
    </p:spTree>
    <p:extLst>
      <p:ext uri="{BB962C8B-B14F-4D97-AF65-F5344CB8AC3E}">
        <p14:creationId xmlns:p14="http://schemas.microsoft.com/office/powerpoint/2010/main" val="345993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5759669" cy="497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Bit Stuffing</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process by which an extra 0 is added whenever five consecutive 1s follow a 0 in the data so that the receiver does not mistake the pattern 01111110 for a flag is commonly referred to as Bit stuffing.</a:t>
            </a:r>
          </a:p>
        </p:txBody>
      </p:sp>
      <p:pic>
        <p:nvPicPr>
          <p:cNvPr id="6" name="Picture 5">
            <a:extLst>
              <a:ext uri="{FF2B5EF4-FFF2-40B4-BE49-F238E27FC236}">
                <a16:creationId xmlns:a16="http://schemas.microsoft.com/office/drawing/2014/main" id="{20C3AB6A-0F18-AA02-1FC5-6C1438A9FBD3}"/>
              </a:ext>
            </a:extLst>
          </p:cNvPr>
          <p:cNvPicPr>
            <a:picLocks noChangeAspect="1"/>
          </p:cNvPicPr>
          <p:nvPr/>
        </p:nvPicPr>
        <p:blipFill>
          <a:blip r:embed="rId3"/>
          <a:stretch>
            <a:fillRect/>
          </a:stretch>
        </p:blipFill>
        <p:spPr>
          <a:xfrm>
            <a:off x="6096000" y="2367280"/>
            <a:ext cx="5996814" cy="3624544"/>
          </a:xfrm>
          <a:prstGeom prst="rect">
            <a:avLst/>
          </a:prstGeom>
        </p:spPr>
      </p:pic>
    </p:spTree>
    <p:extLst>
      <p:ext uri="{BB962C8B-B14F-4D97-AF65-F5344CB8AC3E}">
        <p14:creationId xmlns:p14="http://schemas.microsoft.com/office/powerpoint/2010/main" val="208746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Another important design issue that occurs in the data link layer (and higher layers as well) is what to do with a sender that systematically wants to transmit frames faster than the receiver can accept them.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This situation can occur when the sender is running on a fast, powerful computer and the receiver is running on a slow, low-end machine.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 common situation is when a smart phone requests a Web page from a far more powerful server, which then turns on the fire hose and blasts the data at the poor helpless phone until it is completely swamped. Even if the transmission is error free, the receiver may be unable to handle the frames as fast as they arrive and will lose some.</a:t>
            </a:r>
          </a:p>
        </p:txBody>
      </p:sp>
    </p:spTree>
    <p:extLst>
      <p:ext uri="{BB962C8B-B14F-4D97-AF65-F5344CB8AC3E}">
        <p14:creationId xmlns:p14="http://schemas.microsoft.com/office/powerpoint/2010/main" val="187843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lnSpc>
                <a:spcPct val="120000"/>
              </a:lnSpc>
              <a:buFont typeface="Arial" panose="020B0604020202020204" pitchFamily="34" charset="0"/>
              <a:buChar char="•"/>
            </a:pPr>
            <a:r>
              <a:rPr lang="en-US" sz="3200" b="0" dirty="0">
                <a:solidFill>
                  <a:srgbClr val="C00000"/>
                </a:solidFill>
                <a:latin typeface="Cambria" panose="02040503050406030204" pitchFamily="18" charset="0"/>
                <a:ea typeface="Cambria" panose="02040503050406030204" pitchFamily="18" charset="0"/>
              </a:rPr>
              <a:t>Flow control refers to a set of procedures used to restrict the amount of data that the sender can send before waiting for acknowledgment.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Any receiving device has a limited speed at which it can process incoming data and a limited amount of memory in which to store incoming data. The receiving device must be able to inform the sending device before those limits are reached and to request that the transmitting device send fewer frames or stop temporarily.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For this reason, each receiving device has a block of memory, called a buffer, reserved for storing incoming data until they are processed. If the buffer begins to fill up, the receiver must be able to tell the sender to halt transmission until it is once again able to receive.</a:t>
            </a:r>
          </a:p>
        </p:txBody>
      </p:sp>
    </p:spTree>
    <p:extLst>
      <p:ext uri="{BB962C8B-B14F-4D97-AF65-F5344CB8AC3E}">
        <p14:creationId xmlns:p14="http://schemas.microsoft.com/office/powerpoint/2010/main" val="3667106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5759669" cy="497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Flow Control Protocols:-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Stop-and-Wait Protocol</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Go-Back-N</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Selective Repeat | Sliding Window Protocol</a:t>
            </a:r>
          </a:p>
        </p:txBody>
      </p:sp>
      <p:pic>
        <p:nvPicPr>
          <p:cNvPr id="5" name="Picture 4">
            <a:extLst>
              <a:ext uri="{FF2B5EF4-FFF2-40B4-BE49-F238E27FC236}">
                <a16:creationId xmlns:a16="http://schemas.microsoft.com/office/drawing/2014/main" id="{F6B97E6E-0559-1CDF-F8EC-A9BE0D0D2D91}"/>
              </a:ext>
            </a:extLst>
          </p:cNvPr>
          <p:cNvPicPr>
            <a:picLocks noChangeAspect="1"/>
          </p:cNvPicPr>
          <p:nvPr/>
        </p:nvPicPr>
        <p:blipFill>
          <a:blip r:embed="rId3"/>
          <a:stretch>
            <a:fillRect/>
          </a:stretch>
        </p:blipFill>
        <p:spPr>
          <a:xfrm>
            <a:off x="7551169" y="1460939"/>
            <a:ext cx="3970271" cy="5152721"/>
          </a:xfrm>
          <a:prstGeom prst="rect">
            <a:avLst/>
          </a:prstGeom>
        </p:spPr>
      </p:pic>
    </p:spTree>
    <p:extLst>
      <p:ext uri="{BB962C8B-B14F-4D97-AF65-F5344CB8AC3E}">
        <p14:creationId xmlns:p14="http://schemas.microsoft.com/office/powerpoint/2010/main" val="292616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theoretical study, all the protocols we discuss are unidirectional in the sense that the data frames travel from one node, called the sender, to another node, called the receiver. Although special frames, called acknowledgment (ACK) and negative acknowledgment (NAK) can flow in the opposite direction for flow and error control purposes, data flow in only one direction.</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a real-life network, the data link protocols are implemented as bidirectional; data flow in both directions. In these protocols the flow and error control information such as ACKs and NAKs is included in the data frames in a technique called </a:t>
            </a:r>
            <a:r>
              <a:rPr lang="en-US" sz="3200" b="0" dirty="0">
                <a:solidFill>
                  <a:srgbClr val="C00000"/>
                </a:solidFill>
                <a:latin typeface="Cambria" panose="02040503050406030204" pitchFamily="18" charset="0"/>
                <a:ea typeface="Cambria" panose="02040503050406030204" pitchFamily="18" charset="0"/>
              </a:rPr>
              <a:t>piggybacking</a:t>
            </a:r>
            <a:r>
              <a:rPr lang="en-US" sz="3200" b="0" dirty="0">
                <a:solidFill>
                  <a:srgbClr val="002060"/>
                </a:solidFill>
                <a:latin typeface="Cambria" panose="02040503050406030204" pitchFamily="18" charset="0"/>
                <a:ea typeface="Cambria" panose="02040503050406030204" pitchFamily="18" charset="0"/>
              </a:rPr>
              <a:t>. Bidirectional are more complex in nature. </a:t>
            </a:r>
          </a:p>
        </p:txBody>
      </p:sp>
    </p:spTree>
    <p:extLst>
      <p:ext uri="{BB962C8B-B14F-4D97-AF65-F5344CB8AC3E}">
        <p14:creationId xmlns:p14="http://schemas.microsoft.com/office/powerpoint/2010/main" val="349418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EC54F6-EDA4-40EF-3F40-7125F4F85176}"/>
              </a:ext>
            </a:extLst>
          </p:cNvPr>
          <p:cNvSpPr txBox="1">
            <a:spLocks/>
          </p:cNvSpPr>
          <p:nvPr/>
        </p:nvSpPr>
        <p:spPr>
          <a:xfrm>
            <a:off x="71193" y="4531610"/>
            <a:ext cx="3626569" cy="15910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r>
              <a:rPr lang="en-US" sz="4800" dirty="0">
                <a:solidFill>
                  <a:srgbClr val="002060"/>
                </a:solidFill>
                <a:latin typeface="Bookman Old Style" panose="02050604050505020204" pitchFamily="18" charset="0"/>
              </a:rPr>
              <a:t>Mr. Ramya Shah</a:t>
            </a:r>
          </a:p>
        </p:txBody>
      </p:sp>
      <p:sp>
        <p:nvSpPr>
          <p:cNvPr id="10" name="Subtitle 2">
            <a:extLst>
              <a:ext uri="{FF2B5EF4-FFF2-40B4-BE49-F238E27FC236}">
                <a16:creationId xmlns:a16="http://schemas.microsoft.com/office/drawing/2014/main" id="{BB5F5198-556F-B39D-21FC-F024A89E4EB8}"/>
              </a:ext>
            </a:extLst>
          </p:cNvPr>
          <p:cNvSpPr txBox="1">
            <a:spLocks/>
          </p:cNvSpPr>
          <p:nvPr/>
        </p:nvSpPr>
        <p:spPr>
          <a:xfrm>
            <a:off x="4353695" y="1911095"/>
            <a:ext cx="7069698" cy="303580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dirty="0">
                <a:latin typeface="Cambria" panose="02040503050406030204" pitchFamily="18" charset="0"/>
                <a:ea typeface="Cambria" panose="02040503050406030204" pitchFamily="18" charset="0"/>
              </a:rPr>
              <a:t>Assistant Professor </a:t>
            </a:r>
          </a:p>
          <a:p>
            <a:r>
              <a:rPr lang="en-IN" sz="2800" dirty="0">
                <a:latin typeface="Cambria" panose="02040503050406030204" pitchFamily="18" charset="0"/>
                <a:ea typeface="Cambria" panose="02040503050406030204" pitchFamily="18" charset="0"/>
              </a:rPr>
              <a:t>(Cyber Security &amp; Digital Forensics)</a:t>
            </a:r>
          </a:p>
          <a:p>
            <a:r>
              <a:rPr lang="en-IN" sz="2800" dirty="0">
                <a:latin typeface="Cambria" panose="02040503050406030204" pitchFamily="18" charset="0"/>
                <a:ea typeface="Cambria" panose="02040503050406030204" pitchFamily="18" charset="0"/>
              </a:rPr>
              <a:t>School of Cyber Security &amp; Digital Forensics</a:t>
            </a:r>
          </a:p>
          <a:p>
            <a:r>
              <a:rPr lang="en-IN" sz="2800" dirty="0">
                <a:latin typeface="Cambria" panose="02040503050406030204" pitchFamily="18" charset="0"/>
                <a:ea typeface="Cambria" panose="02040503050406030204" pitchFamily="18" charset="0"/>
              </a:rPr>
              <a:t>National </a:t>
            </a:r>
            <a:r>
              <a:rPr lang="en-US" sz="2800" dirty="0">
                <a:latin typeface="Cambria" panose="02040503050406030204" pitchFamily="18" charset="0"/>
                <a:ea typeface="Cambria" panose="02040503050406030204" pitchFamily="18" charset="0"/>
              </a:rPr>
              <a:t>Forensic Sciences University </a:t>
            </a:r>
          </a:p>
          <a:p>
            <a:r>
              <a:rPr lang="hi-IN" sz="2800" dirty="0">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An Institution of National Importance]</a:t>
            </a:r>
          </a:p>
        </p:txBody>
      </p:sp>
      <p:pic>
        <p:nvPicPr>
          <p:cNvPr id="11" name="Picture Placeholder 10">
            <a:extLst>
              <a:ext uri="{FF2B5EF4-FFF2-40B4-BE49-F238E27FC236}">
                <a16:creationId xmlns:a16="http://schemas.microsoft.com/office/drawing/2014/main" id="{D5322E45-53AE-8D1E-3DBF-FCBF768E7EAA}"/>
              </a:ext>
            </a:extLst>
          </p:cNvPr>
          <p:cNvPicPr>
            <a:picLocks noChangeAspect="1"/>
          </p:cNvPicPr>
          <p:nvPr/>
        </p:nvPicPr>
        <p:blipFill>
          <a:blip r:embed="rId2"/>
          <a:srcRect l="16563" r="16563"/>
          <a:stretch/>
        </p:blipFill>
        <p:spPr>
          <a:xfrm>
            <a:off x="362001" y="1553329"/>
            <a:ext cx="3044952" cy="3035809"/>
          </a:xfrm>
          <a:prstGeom prst="ellipse">
            <a:avLst/>
          </a:prstGeom>
        </p:spPr>
      </p:pic>
      <p:sp>
        <p:nvSpPr>
          <p:cNvPr id="12" name="Subtitle 2">
            <a:extLst>
              <a:ext uri="{FF2B5EF4-FFF2-40B4-BE49-F238E27FC236}">
                <a16:creationId xmlns:a16="http://schemas.microsoft.com/office/drawing/2014/main" id="{9D8EA2FE-AC56-3BE3-6383-8C7BBB6938E6}"/>
              </a:ext>
            </a:extLst>
          </p:cNvPr>
          <p:cNvSpPr txBox="1">
            <a:spLocks/>
          </p:cNvSpPr>
          <p:nvPr/>
        </p:nvSpPr>
        <p:spPr>
          <a:xfrm>
            <a:off x="920583" y="70608"/>
            <a:ext cx="10375489" cy="13101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spcBef>
                <a:spcPts val="0"/>
              </a:spcBef>
              <a:spcAft>
                <a:spcPts val="0"/>
              </a:spcAft>
            </a:pPr>
            <a:endParaRPr lang="en-IN" sz="4800" b="1" dirty="0">
              <a:latin typeface="Montserrat Black" panose="00000A00000000000000" pitchFamily="2" charset="0"/>
            </a:endParaRPr>
          </a:p>
        </p:txBody>
      </p:sp>
      <p:sp>
        <p:nvSpPr>
          <p:cNvPr id="15" name="Subtitle 2">
            <a:extLst>
              <a:ext uri="{FF2B5EF4-FFF2-40B4-BE49-F238E27FC236}">
                <a16:creationId xmlns:a16="http://schemas.microsoft.com/office/drawing/2014/main" id="{BA474DB1-EFD7-CB6C-EADA-BA41AED14A2E}"/>
              </a:ext>
            </a:extLst>
          </p:cNvPr>
          <p:cNvSpPr txBox="1">
            <a:spLocks/>
          </p:cNvSpPr>
          <p:nvPr/>
        </p:nvSpPr>
        <p:spPr>
          <a:xfrm>
            <a:off x="2629195" y="382739"/>
            <a:ext cx="6257544" cy="573178"/>
          </a:xfrm>
          <a:prstGeom prst="rect">
            <a:avLst/>
          </a:prstGeom>
        </p:spPr>
        <p:txBody>
          <a:bodyPr vert="horz" lIns="91440" tIns="45720" rIns="91440" bIns="45720" rtlCol="0" anchor="b">
            <a:noAutofit/>
          </a:bodyPr>
          <a:lstStyle>
            <a:lvl1pPr marL="0" indent="0" algn="r" defTabSz="914400" rtl="0" eaLnBrk="1" latinLnBrk="0" hangingPunct="1">
              <a:lnSpc>
                <a:spcPct val="100000"/>
              </a:lnSpc>
              <a:spcBef>
                <a:spcPts val="0"/>
              </a:spcBef>
              <a:spcAft>
                <a:spcPts val="1200"/>
              </a:spcAft>
              <a:buFontTx/>
              <a:buNone/>
              <a:defRPr lang="en-US" sz="2300" b="0" i="1" kern="1200" baseline="0">
                <a:solidFill>
                  <a:schemeClr val="tx2"/>
                </a:solidFill>
                <a:latin typeface="+mn-lt"/>
                <a:ea typeface="+mn-ea"/>
                <a:cs typeface="+mn-cs"/>
              </a:defRPr>
            </a:lvl1pPr>
            <a:lvl2pPr marL="457200" indent="0" algn="ctr" defTabSz="914400" rtl="0" eaLnBrk="1" latinLnBrk="0" hangingPunct="1">
              <a:lnSpc>
                <a:spcPct val="150000"/>
              </a:lnSpc>
              <a:spcBef>
                <a:spcPts val="1000"/>
              </a:spcBef>
              <a:spcAft>
                <a:spcPts val="1200"/>
              </a:spcAft>
              <a:buFont typeface="Arial" panose="020B0604020202020204" pitchFamily="34" charset="0"/>
              <a:buNone/>
              <a:defRPr lang="en-US" sz="2000" kern="1200">
                <a:solidFill>
                  <a:schemeClr val="tx1"/>
                </a:solidFill>
                <a:latin typeface="+mn-lt"/>
                <a:ea typeface="+mn-ea"/>
                <a:cs typeface="+mn-cs"/>
              </a:defRPr>
            </a:lvl2pPr>
            <a:lvl3pPr marL="914400" indent="0" algn="ctr" defTabSz="914400" rtl="0" eaLnBrk="1" latinLnBrk="0" hangingPunct="1">
              <a:lnSpc>
                <a:spcPct val="150000"/>
              </a:lnSpc>
              <a:spcBef>
                <a:spcPts val="1000"/>
              </a:spcBef>
              <a:spcAft>
                <a:spcPts val="1200"/>
              </a:spcAft>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6pPr>
            <a:lvl7pPr marL="27432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7pPr>
            <a:lvl8pPr marL="32004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ctr"/>
            <a:r>
              <a:rPr lang="en-US" sz="4000" b="1" dirty="0">
                <a:solidFill>
                  <a:schemeClr val="bg1"/>
                </a:solidFill>
                <a:latin typeface="Bookman Old Style" panose="02050604050505020204" pitchFamily="18" charset="0"/>
              </a:rPr>
              <a:t>who am I ?</a:t>
            </a:r>
          </a:p>
        </p:txBody>
      </p:sp>
      <p:pic>
        <p:nvPicPr>
          <p:cNvPr id="17" name="Picture 16">
            <a:extLst>
              <a:ext uri="{FF2B5EF4-FFF2-40B4-BE49-F238E27FC236}">
                <a16:creationId xmlns:a16="http://schemas.microsoft.com/office/drawing/2014/main" id="{6193F2B4-A5F5-569F-D56A-ABC93D21B7DB}"/>
              </a:ext>
            </a:extLst>
          </p:cNvPr>
          <p:cNvPicPr>
            <a:picLocks noChangeAspect="1"/>
          </p:cNvPicPr>
          <p:nvPr/>
        </p:nvPicPr>
        <p:blipFill>
          <a:blip r:embed="rId3"/>
          <a:stretch>
            <a:fillRect/>
          </a:stretch>
        </p:blipFill>
        <p:spPr>
          <a:xfrm>
            <a:off x="8988097" y="110900"/>
            <a:ext cx="3026426" cy="1212315"/>
          </a:xfrm>
          <a:prstGeom prst="rect">
            <a:avLst/>
          </a:prstGeom>
        </p:spPr>
      </p:pic>
      <p:pic>
        <p:nvPicPr>
          <p:cNvPr id="19" name="Picture 18">
            <a:extLst>
              <a:ext uri="{FF2B5EF4-FFF2-40B4-BE49-F238E27FC236}">
                <a16:creationId xmlns:a16="http://schemas.microsoft.com/office/drawing/2014/main" id="{3263848C-C221-3675-31B8-AEF1B9F99D15}"/>
              </a:ext>
            </a:extLst>
          </p:cNvPr>
          <p:cNvPicPr>
            <a:picLocks noChangeAspect="1"/>
          </p:cNvPicPr>
          <p:nvPr/>
        </p:nvPicPr>
        <p:blipFill>
          <a:blip r:embed="rId4"/>
          <a:stretch>
            <a:fillRect/>
          </a:stretch>
        </p:blipFill>
        <p:spPr>
          <a:xfrm>
            <a:off x="177478" y="13080"/>
            <a:ext cx="992768" cy="1310136"/>
          </a:xfrm>
          <a:prstGeom prst="rect">
            <a:avLst/>
          </a:prstGeom>
        </p:spPr>
      </p:pic>
    </p:spTree>
    <p:extLst>
      <p:ext uri="{BB962C8B-B14F-4D97-AF65-F5344CB8AC3E}">
        <p14:creationId xmlns:p14="http://schemas.microsoft.com/office/powerpoint/2010/main" val="1920647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Protocol (Noiseless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If data frames arrive at the receiver site faster than they can be processed, the frames must be stored until their use. Normally, the receiver does not have enough storage space, especially if it is receiving data from many sources. This may result in either the discarding of frames or denial of service.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 prevent the receiver from becoming overwhelmed with frames,  we somehow need to tell the sender to slow down. There must be feedback from the receiver to the sender.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protocol we discuss now is called the Stop-and-Wait Protocol because the sender sends one frame, stops until it receives confirmation from the receiver (okay to go ahead), and then sends the next frame.</a:t>
            </a:r>
          </a:p>
        </p:txBody>
      </p:sp>
    </p:spTree>
    <p:extLst>
      <p:ext uri="{BB962C8B-B14F-4D97-AF65-F5344CB8AC3E}">
        <p14:creationId xmlns:p14="http://schemas.microsoft.com/office/powerpoint/2010/main" val="2579323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418661"/>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2400" b="0" dirty="0">
                <a:solidFill>
                  <a:srgbClr val="002060"/>
                </a:solidFill>
                <a:latin typeface="Cambria" panose="02040503050406030204" pitchFamily="18" charset="0"/>
                <a:ea typeface="Cambria" panose="02040503050406030204" pitchFamily="18" charset="0"/>
              </a:rPr>
              <a:t>Stop and Wait Protocol (Noiseless Channel): </a:t>
            </a:r>
          </a:p>
        </p:txBody>
      </p:sp>
      <p:pic>
        <p:nvPicPr>
          <p:cNvPr id="5" name="Picture 4">
            <a:extLst>
              <a:ext uri="{FF2B5EF4-FFF2-40B4-BE49-F238E27FC236}">
                <a16:creationId xmlns:a16="http://schemas.microsoft.com/office/drawing/2014/main" id="{D4D222D1-D652-CB3A-F4C6-9101DB783739}"/>
              </a:ext>
            </a:extLst>
          </p:cNvPr>
          <p:cNvPicPr>
            <a:picLocks noChangeAspect="1"/>
          </p:cNvPicPr>
          <p:nvPr/>
        </p:nvPicPr>
        <p:blipFill>
          <a:blip r:embed="rId3"/>
          <a:stretch>
            <a:fillRect/>
          </a:stretch>
        </p:blipFill>
        <p:spPr>
          <a:xfrm>
            <a:off x="2337297" y="2014976"/>
            <a:ext cx="7517402" cy="4843024"/>
          </a:xfrm>
          <a:prstGeom prst="rect">
            <a:avLst/>
          </a:prstGeom>
        </p:spPr>
      </p:pic>
    </p:spTree>
    <p:extLst>
      <p:ext uri="{BB962C8B-B14F-4D97-AF65-F5344CB8AC3E}">
        <p14:creationId xmlns:p14="http://schemas.microsoft.com/office/powerpoint/2010/main" val="1334825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Protocol (Noiseless Channel) :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Stop and Wait Protocol is the simplest flow control protocol.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Efficiency-</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Efficiency (η) = Useful Time / Total Time</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where-</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Useful time = Transmission delay of data packet = (Transmission delay)packet</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Useless time = Time for which sender is forced to wait and do nothing = 2 x Propagation delay</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Total time = Useful time + Useless time</a:t>
            </a:r>
          </a:p>
        </p:txBody>
      </p:sp>
    </p:spTree>
    <p:extLst>
      <p:ext uri="{BB962C8B-B14F-4D97-AF65-F5344CB8AC3E}">
        <p14:creationId xmlns:p14="http://schemas.microsoft.com/office/powerpoint/2010/main" val="54513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Protocol (Noiseless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Stop and Wait Protocol is the simplest flow control protocol.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Efficiency-</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Efficiency (η) = Useful Time / Total Time</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where-</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Useful time = Transmission delay of data packet = (Transmission delay)packet</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Useless time = Time for which sender is forced to wait and do nothing = 2 x Propagation delay</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Total time = Useful time + Useless time</a:t>
            </a:r>
          </a:p>
        </p:txBody>
      </p:sp>
      <p:pic>
        <p:nvPicPr>
          <p:cNvPr id="5" name="Picture 4">
            <a:extLst>
              <a:ext uri="{FF2B5EF4-FFF2-40B4-BE49-F238E27FC236}">
                <a16:creationId xmlns:a16="http://schemas.microsoft.com/office/drawing/2014/main" id="{08A9AB24-1E1B-5A22-6602-D05A7375EFEC}"/>
              </a:ext>
            </a:extLst>
          </p:cNvPr>
          <p:cNvPicPr>
            <a:picLocks noChangeAspect="1"/>
          </p:cNvPicPr>
          <p:nvPr/>
        </p:nvPicPr>
        <p:blipFill>
          <a:blip r:embed="rId3"/>
          <a:stretch>
            <a:fillRect/>
          </a:stretch>
        </p:blipFill>
        <p:spPr>
          <a:xfrm>
            <a:off x="9824720" y="1420299"/>
            <a:ext cx="2265680" cy="3446387"/>
          </a:xfrm>
          <a:prstGeom prst="rect">
            <a:avLst/>
          </a:prstGeom>
        </p:spPr>
      </p:pic>
    </p:spTree>
    <p:extLst>
      <p:ext uri="{BB962C8B-B14F-4D97-AF65-F5344CB8AC3E}">
        <p14:creationId xmlns:p14="http://schemas.microsoft.com/office/powerpoint/2010/main" val="3344868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Protocol (Noiseless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Stop and Wait Protocol is the simplest flow control protocol.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Efficiency-</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Efficiency (η) = Useful Time / Total Time</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where-</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Useful time = Transmission delay of data packet = (Transmission delay)packet</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Useless time = Time for which sender is forced to wait and do nothing = 2 x Propagation delay</a:t>
            </a: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Total time = Useful time + Useless time</a:t>
            </a:r>
          </a:p>
        </p:txBody>
      </p:sp>
      <p:pic>
        <p:nvPicPr>
          <p:cNvPr id="5" name="Picture 4">
            <a:extLst>
              <a:ext uri="{FF2B5EF4-FFF2-40B4-BE49-F238E27FC236}">
                <a16:creationId xmlns:a16="http://schemas.microsoft.com/office/drawing/2014/main" id="{08A9AB24-1E1B-5A22-6602-D05A7375EFEC}"/>
              </a:ext>
            </a:extLst>
          </p:cNvPr>
          <p:cNvPicPr>
            <a:picLocks noChangeAspect="1"/>
          </p:cNvPicPr>
          <p:nvPr/>
        </p:nvPicPr>
        <p:blipFill>
          <a:blip r:embed="rId3"/>
          <a:stretch>
            <a:fillRect/>
          </a:stretch>
        </p:blipFill>
        <p:spPr>
          <a:xfrm>
            <a:off x="9824720" y="1420299"/>
            <a:ext cx="2265680" cy="3446387"/>
          </a:xfrm>
          <a:prstGeom prst="rect">
            <a:avLst/>
          </a:prstGeom>
        </p:spPr>
      </p:pic>
    </p:spTree>
    <p:extLst>
      <p:ext uri="{BB962C8B-B14F-4D97-AF65-F5344CB8AC3E}">
        <p14:creationId xmlns:p14="http://schemas.microsoft.com/office/powerpoint/2010/main" val="270853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Error control is both error detection and error correction. It allows the receiver to inform the sender of any frames lost or damaged in transmission and coordinates the retransmission of those frames by the sender. In the data link layer, the term error control refers primarily to methods of error detection and retransmission.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Error control in the data link layer is often implemented simply: Any time an error is detected in an exchange, specified frames are retransmitted. This process is called automatic repeat request (ARQ).</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Error control in the data link layer is based on automatic repeat request, which is the retransmission of data.</a:t>
            </a:r>
          </a:p>
        </p:txBody>
      </p:sp>
    </p:spTree>
    <p:extLst>
      <p:ext uri="{BB962C8B-B14F-4D97-AF65-F5344CB8AC3E}">
        <p14:creationId xmlns:p14="http://schemas.microsoft.com/office/powerpoint/2010/main" val="343875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Stop-and-Wait Automatic Repeat Request (Stop-</a:t>
            </a:r>
            <a:r>
              <a:rPr lang="en-US" sz="3200" b="0" dirty="0" err="1">
                <a:solidFill>
                  <a:srgbClr val="002060"/>
                </a:solidFill>
                <a:latin typeface="Cambria" panose="02040503050406030204" pitchFamily="18" charset="0"/>
                <a:ea typeface="Cambria" panose="02040503050406030204" pitchFamily="18" charset="0"/>
              </a:rPr>
              <a:t>andWait</a:t>
            </a:r>
            <a:r>
              <a:rPr lang="en-US" sz="3200" b="0" dirty="0">
                <a:solidFill>
                  <a:srgbClr val="002060"/>
                </a:solidFill>
                <a:latin typeface="Cambria" panose="02040503050406030204" pitchFamily="18" charset="0"/>
                <a:ea typeface="Cambria" panose="02040503050406030204" pitchFamily="18" charset="0"/>
              </a:rPr>
              <a:t> ARQ), adds a simple error control mechanism to the Stop-and-Wait Protocol.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 detect and correct corrupted frames, we need to add redundancy bits to our data frame. When the frame arrives at the receiver site, it is checked and if it is corrupted, it is silently discarded. The detection of errors in this protocol is manifested by the silence of the receiver.</a:t>
            </a:r>
          </a:p>
        </p:txBody>
      </p:sp>
    </p:spTree>
    <p:extLst>
      <p:ext uri="{BB962C8B-B14F-4D97-AF65-F5344CB8AC3E}">
        <p14:creationId xmlns:p14="http://schemas.microsoft.com/office/powerpoint/2010/main" val="112154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4622954" cy="1968061"/>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a:t>
            </a:r>
          </a:p>
        </p:txBody>
      </p:sp>
      <p:pic>
        <p:nvPicPr>
          <p:cNvPr id="5" name="Picture 4">
            <a:extLst>
              <a:ext uri="{FF2B5EF4-FFF2-40B4-BE49-F238E27FC236}">
                <a16:creationId xmlns:a16="http://schemas.microsoft.com/office/drawing/2014/main" id="{9BD9B105-6F7A-5376-B38C-27BBD8486F11}"/>
              </a:ext>
            </a:extLst>
          </p:cNvPr>
          <p:cNvPicPr>
            <a:picLocks noChangeAspect="1"/>
          </p:cNvPicPr>
          <p:nvPr/>
        </p:nvPicPr>
        <p:blipFill>
          <a:blip r:embed="rId3"/>
          <a:stretch>
            <a:fillRect/>
          </a:stretch>
        </p:blipFill>
        <p:spPr>
          <a:xfrm>
            <a:off x="4959285" y="1013898"/>
            <a:ext cx="7232713" cy="5844101"/>
          </a:xfrm>
          <a:prstGeom prst="rect">
            <a:avLst/>
          </a:prstGeom>
        </p:spPr>
      </p:pic>
    </p:spTree>
    <p:extLst>
      <p:ext uri="{BB962C8B-B14F-4D97-AF65-F5344CB8AC3E}">
        <p14:creationId xmlns:p14="http://schemas.microsoft.com/office/powerpoint/2010/main" val="1636559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Lost frames are more difficult to handle than corrupted ones. In our previous protocols, there was no way to identify a frame. The received frame could be the correct one, or a duplicate, or a frame out of order.</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solution is to number the frames. When the receiver receives a data frame that is out of order, this means that frames were either lost or duplicated.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Error correction in Stop-and-Wait ARQ is done by keeping a copy of the sent frame and retransmitting of the frame when the timer expires.</a:t>
            </a:r>
          </a:p>
        </p:txBody>
      </p:sp>
    </p:spTree>
    <p:extLst>
      <p:ext uri="{BB962C8B-B14F-4D97-AF65-F5344CB8AC3E}">
        <p14:creationId xmlns:p14="http://schemas.microsoft.com/office/powerpoint/2010/main" val="1497870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Lost frames are more difficult to handle than corrupted ones. In our previous protocols, there was no way to identify a frame. The received frame could be the correct one, or a duplicate, or a frame out of order.</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solution is to number the frames. When the receiver receives a data frame that is out of order, this means that frames were either lost or duplicated.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Error correction in Stop-and-Wait ARQ is done by keeping a copy of the sent frame and retransmitting of the frame when the timer expires.</a:t>
            </a:r>
          </a:p>
        </p:txBody>
      </p:sp>
    </p:spTree>
    <p:extLst>
      <p:ext uri="{BB962C8B-B14F-4D97-AF65-F5344CB8AC3E}">
        <p14:creationId xmlns:p14="http://schemas.microsoft.com/office/powerpoint/2010/main" val="15600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11613013" cy="527619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link layer transforms the physical layer, a raw transmission facility, to a link responsible for node-to-node (hop-to-hop) communication.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link layer divides the stream of bits received from the network layer into manageable data units called frames.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link layer adds a header to the frame to define the addresses of the sender and receiver of the frame.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If the rate at which the data are absorbed by the receiver is less than the rate at which data are produced in the sender, the data link layer imposes a flow control mechanism to avoid overwhelming the receiver.</a:t>
            </a:r>
          </a:p>
        </p:txBody>
      </p:sp>
      <p:pic>
        <p:nvPicPr>
          <p:cNvPr id="5" name="Picture 4">
            <a:extLst>
              <a:ext uri="{FF2B5EF4-FFF2-40B4-BE49-F238E27FC236}">
                <a16:creationId xmlns:a16="http://schemas.microsoft.com/office/drawing/2014/main" id="{145C0E74-3BF3-3C58-B601-FF5B1D44C89C}"/>
              </a:ext>
            </a:extLst>
          </p:cNvPr>
          <p:cNvPicPr>
            <a:picLocks noChangeAspect="1"/>
          </p:cNvPicPr>
          <p:nvPr/>
        </p:nvPicPr>
        <p:blipFill>
          <a:blip r:embed="rId3"/>
          <a:stretch>
            <a:fillRect/>
          </a:stretch>
        </p:blipFill>
        <p:spPr>
          <a:xfrm>
            <a:off x="9891853" y="0"/>
            <a:ext cx="2300145" cy="1533430"/>
          </a:xfrm>
          <a:prstGeom prst="rect">
            <a:avLst/>
          </a:prstGeom>
        </p:spPr>
      </p:pic>
    </p:spTree>
    <p:extLst>
      <p:ext uri="{BB962C8B-B14F-4D97-AF65-F5344CB8AC3E}">
        <p14:creationId xmlns:p14="http://schemas.microsoft.com/office/powerpoint/2010/main" val="2099049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completed and lost frames need to be resent in this protocol. If the receiver does not respond when there is an error, how can the sender know which frame to resend?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 remedy this problem, the sender keeps a copy of the sent frame. At the same time, it starts a timer.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If the timer expires and there is no ACK for the sent frame, the frame is resent, the copy is held, and the timer is restarted.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Since the protocol uses the stop-and-wait mechanism, there is only one specific frame that needs an ACK even though several copies of the same frame can be in the network.</a:t>
            </a:r>
          </a:p>
        </p:txBody>
      </p:sp>
    </p:spTree>
    <p:extLst>
      <p:ext uri="{BB962C8B-B14F-4D97-AF65-F5344CB8AC3E}">
        <p14:creationId xmlns:p14="http://schemas.microsoft.com/office/powerpoint/2010/main" val="385642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How to add sequence Number</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protocol specifies that frames need to be numbered. This is done by using sequence numbers. A field is added to the data frame to hold the sequence number of that frame.</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For example, if we decide that the field is m bits long, the sequence numbers start from 0, go </a:t>
            </a:r>
            <a:r>
              <a:rPr lang="en-US" sz="3200" b="0">
                <a:solidFill>
                  <a:srgbClr val="002060"/>
                </a:solidFill>
                <a:latin typeface="Cambria" panose="02040503050406030204" pitchFamily="18" charset="0"/>
                <a:ea typeface="Cambria" panose="02040503050406030204" pitchFamily="18" charset="0"/>
              </a:rPr>
              <a:t>to 2^m </a:t>
            </a:r>
            <a:r>
              <a:rPr lang="en-US" sz="3200" b="0" dirty="0">
                <a:solidFill>
                  <a:srgbClr val="002060"/>
                </a:solidFill>
                <a:latin typeface="Cambria" panose="02040503050406030204" pitchFamily="18" charset="0"/>
                <a:ea typeface="Cambria" panose="02040503050406030204" pitchFamily="18" charset="0"/>
              </a:rPr>
              <a:t>- 1, and then are repeated.</a:t>
            </a:r>
          </a:p>
        </p:txBody>
      </p:sp>
    </p:spTree>
    <p:extLst>
      <p:ext uri="{BB962C8B-B14F-4D97-AF65-F5344CB8AC3E}">
        <p14:creationId xmlns:p14="http://schemas.microsoft.com/office/powerpoint/2010/main" val="3952531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 How to add sequence Number</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acknowledgment numbers always announce the sequence number of the next frame expected by the receiver. For example, if frame 0 has arrived safe and sound, the receiver sends an ACK frame with acknowledgment 1 (meaning frame 1 is expected next). If frame 1 has arrived safe and sound, the receiver sends an ACK frame with acknowledgment 0 (meaning frame 0 is expected).</a:t>
            </a:r>
          </a:p>
        </p:txBody>
      </p:sp>
    </p:spTree>
    <p:extLst>
      <p:ext uri="{BB962C8B-B14F-4D97-AF65-F5344CB8AC3E}">
        <p14:creationId xmlns:p14="http://schemas.microsoft.com/office/powerpoint/2010/main" val="1913545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(Automatic Repeat Request Protocol (Noisy Channel)</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Stop-and-</a:t>
            </a:r>
            <a:r>
              <a:rPr lang="en-US" sz="3200" b="0" dirty="0" err="1">
                <a:solidFill>
                  <a:srgbClr val="002060"/>
                </a:solidFill>
                <a:latin typeface="Cambria" panose="02040503050406030204" pitchFamily="18" charset="0"/>
                <a:ea typeface="Cambria" panose="02040503050406030204" pitchFamily="18" charset="0"/>
              </a:rPr>
              <a:t>WaitARQ</a:t>
            </a:r>
            <a:r>
              <a:rPr lang="en-US" sz="3200" b="0" dirty="0">
                <a:solidFill>
                  <a:srgbClr val="002060"/>
                </a:solidFill>
                <a:latin typeface="Cambria" panose="02040503050406030204" pitchFamily="18" charset="0"/>
                <a:ea typeface="Cambria" panose="02040503050406030204" pitchFamily="18" charset="0"/>
              </a:rPr>
              <a:t> is very inefficient if our channel is thick and long.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By thick, we mean that our channel has a large bandwidth; by long, we mean the round-trip delay is long. The product of these two is called the </a:t>
            </a:r>
            <a:r>
              <a:rPr lang="en-US" sz="3200" b="0" dirty="0" err="1">
                <a:solidFill>
                  <a:srgbClr val="002060"/>
                </a:solidFill>
                <a:latin typeface="Cambria" panose="02040503050406030204" pitchFamily="18" charset="0"/>
                <a:ea typeface="Cambria" panose="02040503050406030204" pitchFamily="18" charset="0"/>
              </a:rPr>
              <a:t>bandwidthdelay</a:t>
            </a:r>
            <a:r>
              <a:rPr lang="en-US" sz="3200" b="0" dirty="0">
                <a:solidFill>
                  <a:srgbClr val="002060"/>
                </a:solidFill>
                <a:latin typeface="Cambria" panose="02040503050406030204" pitchFamily="18" charset="0"/>
                <a:ea typeface="Cambria" panose="02040503050406030204" pitchFamily="18" charset="0"/>
              </a:rPr>
              <a:t> product. (BDP = Bandwidth(in bits) * </a:t>
            </a:r>
            <a:r>
              <a:rPr lang="en-US" sz="3200" b="0" dirty="0" err="1">
                <a:solidFill>
                  <a:srgbClr val="002060"/>
                </a:solidFill>
                <a:latin typeface="Cambria" panose="02040503050406030204" pitchFamily="18" charset="0"/>
                <a:ea typeface="Cambria" panose="02040503050406030204" pitchFamily="18" charset="0"/>
              </a:rPr>
              <a:t>RoundTrip</a:t>
            </a:r>
            <a:r>
              <a:rPr lang="en-US" sz="3200" b="0" dirty="0">
                <a:solidFill>
                  <a:srgbClr val="002060"/>
                </a:solidFill>
                <a:latin typeface="Cambria" panose="02040503050406030204" pitchFamily="18" charset="0"/>
                <a:ea typeface="Cambria" panose="02040503050406030204" pitchFamily="18" charset="0"/>
              </a:rPr>
              <a:t>(in seconds)).</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bandwidth-delay product then is the volume of the pipe in bits. The pipe is always there. If we do not use it, we are inefficient. The bandwidth-delay product is a measure of the number of bits we can send out of our system while waiting for news from the receiver.</a:t>
            </a:r>
          </a:p>
        </p:txBody>
      </p:sp>
    </p:spTree>
    <p:extLst>
      <p:ext uri="{BB962C8B-B14F-4D97-AF65-F5344CB8AC3E}">
        <p14:creationId xmlns:p14="http://schemas.microsoft.com/office/powerpoint/2010/main" val="337503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1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Assume that, in a Stop-and-Wait ARQ system, the bandwidth of the line is 1 Mbps, and 1 bit takes 20 </a:t>
            </a:r>
            <a:r>
              <a:rPr lang="en-US" sz="3200" b="0" dirty="0" err="1">
                <a:solidFill>
                  <a:srgbClr val="002060"/>
                </a:solidFill>
                <a:latin typeface="Cambria" panose="02040503050406030204" pitchFamily="18" charset="0"/>
                <a:ea typeface="Cambria" panose="02040503050406030204" pitchFamily="18" charset="0"/>
              </a:rPr>
              <a:t>ms</a:t>
            </a:r>
            <a:r>
              <a:rPr lang="en-US" sz="3200" b="0" dirty="0">
                <a:solidFill>
                  <a:srgbClr val="002060"/>
                </a:solidFill>
                <a:latin typeface="Cambria" panose="02040503050406030204" pitchFamily="18" charset="0"/>
                <a:ea typeface="Cambria" panose="02040503050406030204" pitchFamily="18" charset="0"/>
              </a:rPr>
              <a:t> to make a round trip. What is the bandwidth-delay product? If the system data frames are 1000 bits in length, what is the utilization percentage of the link?</a:t>
            </a:r>
          </a:p>
        </p:txBody>
      </p:sp>
    </p:spTree>
    <p:extLst>
      <p:ext uri="{BB962C8B-B14F-4D97-AF65-F5344CB8AC3E}">
        <p14:creationId xmlns:p14="http://schemas.microsoft.com/office/powerpoint/2010/main" val="3259267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1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Solution: (1*10^6) * (20*10^-3) = 20,000 bits is the bandwidth-delay.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The capacity is 20,000 bits per second, whereas the </a:t>
            </a:r>
            <a:r>
              <a:rPr lang="en-US" sz="3200" b="0" dirty="0" err="1">
                <a:solidFill>
                  <a:srgbClr val="002060"/>
                </a:solidFill>
                <a:latin typeface="Cambria" panose="02040503050406030204" pitchFamily="18" charset="0"/>
                <a:ea typeface="Cambria" panose="02040503050406030204" pitchFamily="18" charset="0"/>
              </a:rPr>
              <a:t>the</a:t>
            </a:r>
            <a:r>
              <a:rPr lang="en-US" sz="3200" b="0" dirty="0">
                <a:solidFill>
                  <a:srgbClr val="002060"/>
                </a:solidFill>
                <a:latin typeface="Cambria" panose="02040503050406030204" pitchFamily="18" charset="0"/>
                <a:ea typeface="Cambria" panose="02040503050406030204" pitchFamily="18" charset="0"/>
              </a:rPr>
              <a:t> system sends only 1000 bits.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So the utilization is only = (1000*100)/20,000, or 5 percent</a:t>
            </a:r>
          </a:p>
        </p:txBody>
      </p:sp>
    </p:spTree>
    <p:extLst>
      <p:ext uri="{BB962C8B-B14F-4D97-AF65-F5344CB8AC3E}">
        <p14:creationId xmlns:p14="http://schemas.microsoft.com/office/powerpoint/2010/main" val="3262231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2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What is the utilization percentage of the link where the bandwidth of the line is 1 Mbps, and 1 bit takes 20 </a:t>
            </a:r>
            <a:r>
              <a:rPr lang="en-US" sz="3200" b="0" dirty="0" err="1">
                <a:solidFill>
                  <a:srgbClr val="002060"/>
                </a:solidFill>
                <a:latin typeface="Cambria" panose="02040503050406030204" pitchFamily="18" charset="0"/>
                <a:ea typeface="Cambria" panose="02040503050406030204" pitchFamily="18" charset="0"/>
              </a:rPr>
              <a:t>ms</a:t>
            </a:r>
            <a:r>
              <a:rPr lang="en-US" sz="3200" b="0" dirty="0">
                <a:solidFill>
                  <a:srgbClr val="002060"/>
                </a:solidFill>
                <a:latin typeface="Cambria" panose="02040503050406030204" pitchFamily="18" charset="0"/>
                <a:ea typeface="Cambria" panose="02040503050406030204" pitchFamily="18" charset="0"/>
              </a:rPr>
              <a:t> to make a round trip, if we have a protocol that can send up to 15 frames before stopping and worrying about the acknowledgments?</a:t>
            </a:r>
          </a:p>
        </p:txBody>
      </p:sp>
    </p:spTree>
    <p:extLst>
      <p:ext uri="{BB962C8B-B14F-4D97-AF65-F5344CB8AC3E}">
        <p14:creationId xmlns:p14="http://schemas.microsoft.com/office/powerpoint/2010/main" val="254669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1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Solution: (1*10^6) * (20*10^-3) = 20,000 bits is the bandwidth-delay.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The system can send up to 15 frames or 15,000 bits during a round trip. (1 frame is 1000 bits)</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So the utilization is only = (15000*100)/20,000, or 75 percent</a:t>
            </a:r>
          </a:p>
        </p:txBody>
      </p:sp>
    </p:spTree>
    <p:extLst>
      <p:ext uri="{BB962C8B-B14F-4D97-AF65-F5344CB8AC3E}">
        <p14:creationId xmlns:p14="http://schemas.microsoft.com/office/powerpoint/2010/main" val="2305745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3 (Self Exercise)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If the bandwidth of the line is 1.5 Mbps, RTT (Round Trip Time) is 45 msec and packet size is 1 KB, then find the link utilization in stop and wait. </a:t>
            </a:r>
          </a:p>
        </p:txBody>
      </p:sp>
    </p:spTree>
    <p:extLst>
      <p:ext uri="{BB962C8B-B14F-4D97-AF65-F5344CB8AC3E}">
        <p14:creationId xmlns:p14="http://schemas.microsoft.com/office/powerpoint/2010/main" val="284487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4 (Self Exercise)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 sender uses the SWP – ARQ for reliable transmission of frames. Frames are of size 1000 bytes and the transmission rate at the sender is 80 Kbps. Size of Acknowledgement is 100 bytes and the transmission rate at the receiver is 8 Kbps. The one way propagation delay is 100 msec. Assuming no frame is lost, the sender throughput is ________ Bytes/Second.</a:t>
            </a:r>
          </a:p>
        </p:txBody>
      </p:sp>
    </p:spTree>
    <p:extLst>
      <p:ext uri="{BB962C8B-B14F-4D97-AF65-F5344CB8AC3E}">
        <p14:creationId xmlns:p14="http://schemas.microsoft.com/office/powerpoint/2010/main" val="267504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Major Functions of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The major functions include</a:t>
            </a:r>
          </a:p>
          <a:p>
            <a:pPr algn="just"/>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Hop-Hop (Node – Node) Delivery</a:t>
            </a:r>
          </a:p>
          <a:p>
            <a:pPr algn="just"/>
            <a:r>
              <a:rPr lang="en-US" sz="3200" b="0" dirty="0">
                <a:solidFill>
                  <a:srgbClr val="002060"/>
                </a:solidFill>
                <a:latin typeface="Cambria" panose="02040503050406030204" pitchFamily="18" charset="0"/>
                <a:ea typeface="Cambria" panose="02040503050406030204" pitchFamily="18" charset="0"/>
              </a:rPr>
              <a:t>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Framing (Bit &amp; Byte Stuffing)</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Addressing (Physical Addressing)</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Flow Control (SWP, GBN, SR)</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Error Control (Error Detection &amp; Error </a:t>
            </a:r>
            <a:r>
              <a:rPr lang="en-US" sz="3200" b="0" dirty="0" err="1">
                <a:solidFill>
                  <a:srgbClr val="002060"/>
                </a:solidFill>
                <a:latin typeface="Cambria" panose="02040503050406030204" pitchFamily="18" charset="0"/>
                <a:ea typeface="Cambria" panose="02040503050406030204" pitchFamily="18" charset="0"/>
              </a:rPr>
              <a:t>Corelation</a:t>
            </a:r>
            <a:r>
              <a:rPr lang="en-US" sz="3200" b="0" dirty="0">
                <a:solidFill>
                  <a:srgbClr val="002060"/>
                </a:solidFill>
                <a:latin typeface="Cambria" panose="02040503050406030204" pitchFamily="18" charset="0"/>
                <a:ea typeface="Cambria" panose="02040503050406030204" pitchFamily="18" charset="0"/>
              </a:rPr>
              <a:t>)</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Access Control</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p:txBody>
      </p:sp>
      <p:pic>
        <p:nvPicPr>
          <p:cNvPr id="1026" name="Picture 2" descr="What is Data-Link layer? - Definition - Computer Notes">
            <a:extLst>
              <a:ext uri="{FF2B5EF4-FFF2-40B4-BE49-F238E27FC236}">
                <a16:creationId xmlns:a16="http://schemas.microsoft.com/office/drawing/2014/main" id="{1F9310F1-77E9-BBC7-EFCB-E51937228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460938"/>
            <a:ext cx="4746388" cy="329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27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Stop and Wait ARQ – SUM 5 (Self Exercise)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Suppose that the SWP protocol is used on the link with a bit rate of 64Kbps and 20msec propagation delay. Assume that the transmission time for acknowledgement and the processing time at nodes are negligible. Then the minimum frame size in bytes to achieve a link utilization of </a:t>
            </a:r>
            <a:r>
              <a:rPr lang="en-US" sz="3200" b="0" dirty="0" err="1">
                <a:solidFill>
                  <a:srgbClr val="002060"/>
                </a:solidFill>
                <a:latin typeface="Cambria" panose="02040503050406030204" pitchFamily="18" charset="0"/>
                <a:ea typeface="Cambria" panose="02040503050406030204" pitchFamily="18" charset="0"/>
              </a:rPr>
              <a:t>atleast</a:t>
            </a:r>
            <a:r>
              <a:rPr lang="en-US" sz="3200" b="0" dirty="0">
                <a:solidFill>
                  <a:srgbClr val="002060"/>
                </a:solidFill>
                <a:latin typeface="Cambria" panose="02040503050406030204" pitchFamily="18" charset="0"/>
                <a:ea typeface="Cambria" panose="02040503050406030204" pitchFamily="18" charset="0"/>
              </a:rPr>
              <a:t> 50% is ________.</a:t>
            </a:r>
          </a:p>
        </p:txBody>
      </p:sp>
    </p:spTree>
    <p:extLst>
      <p:ext uri="{BB962C8B-B14F-4D97-AF65-F5344CB8AC3E}">
        <p14:creationId xmlns:p14="http://schemas.microsoft.com/office/powerpoint/2010/main" val="3942009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Go-Back-N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To improve the efficiency of transmission (filling the pipe), multiple frames must be in transition while waiting for acknowledgment.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other words, we need to let more than one frame be outstanding to keep the channel busy while the sender is waiting for acknowledgment.</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this protocol we can send several frames before receiving acknowledgments; we keep a copy of these frames until the acknowledgments arrive.</a:t>
            </a:r>
          </a:p>
        </p:txBody>
      </p:sp>
    </p:spTree>
    <p:extLst>
      <p:ext uri="{BB962C8B-B14F-4D97-AF65-F5344CB8AC3E}">
        <p14:creationId xmlns:p14="http://schemas.microsoft.com/office/powerpoint/2010/main" val="3835551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Go-Back-N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Frames from a sending station are numbered sequentially.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However, because we need to include the sequence number of each frame in the header, we need to set a limit. If the header of the frame allows m bits for the sequence number, the sequence numbers range from 0 to 2m - 1. For example, if m is 4, the only sequence numbers are 0 through 15 inclusive.</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0, 1, 2, 3, 4, 5, 6, 7, 8, 9, 10, 11, 12, 13, 14, 15, 0, 1, 2, 3, 4, 5, 6, 7, 8, 9, 10, 11, ...</a:t>
            </a:r>
          </a:p>
        </p:txBody>
      </p:sp>
    </p:spTree>
    <p:extLst>
      <p:ext uri="{BB962C8B-B14F-4D97-AF65-F5344CB8AC3E}">
        <p14:creationId xmlns:p14="http://schemas.microsoft.com/office/powerpoint/2010/main" val="1432468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Go-Back-N </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the Go-Back-N Protocol, the sequence numbers are modulo 2^m, where m is the size of the sequence number field in bits.</a:t>
            </a:r>
          </a:p>
        </p:txBody>
      </p:sp>
    </p:spTree>
    <p:extLst>
      <p:ext uri="{BB962C8B-B14F-4D97-AF65-F5344CB8AC3E}">
        <p14:creationId xmlns:p14="http://schemas.microsoft.com/office/powerpoint/2010/main" val="221154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Go-Back-N  - Sliding Window</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this protocol (and the next), the sliding window is an abstract concept that defines the range of sequence numbers that is the concern of the sender and receiver. </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sender and receiver need to deal with only part of the possible sequence numbers. The range which is the concern of the sender is called the send sliding window; the range that is the concern of the receiver is called the receive sliding window.</a:t>
            </a:r>
          </a:p>
        </p:txBody>
      </p:sp>
    </p:spTree>
    <p:extLst>
      <p:ext uri="{BB962C8B-B14F-4D97-AF65-F5344CB8AC3E}">
        <p14:creationId xmlns:p14="http://schemas.microsoft.com/office/powerpoint/2010/main" val="1213184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5305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Go-Back-N  - Sliding Window</a:t>
            </a:r>
          </a:p>
          <a:p>
            <a:pPr algn="just">
              <a:lnSpc>
                <a:spcPct val="120000"/>
              </a:lnSpc>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send window is an imaginary box covering the sequence numbers of the data frames which can be in transit. In each window position, some of these sequence numbers define the frames that have been sent; others define those that can be sent. The maximum size of the window is 2^m – 1.</a:t>
            </a: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lnSpc>
                <a:spcPct val="120000"/>
              </a:lnSpc>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0969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Flow &amp; Error Control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32149" cy="7336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lnSpc>
                <a:spcPct val="120000"/>
              </a:lnSpc>
            </a:pPr>
            <a:r>
              <a:rPr lang="en-US" sz="3200" b="0" dirty="0">
                <a:solidFill>
                  <a:srgbClr val="002060"/>
                </a:solidFill>
                <a:latin typeface="Cambria" panose="02040503050406030204" pitchFamily="18" charset="0"/>
                <a:ea typeface="Cambria" panose="02040503050406030204" pitchFamily="18" charset="0"/>
              </a:rPr>
              <a:t>Go-Back-N  - Sliding Window</a:t>
            </a:r>
          </a:p>
        </p:txBody>
      </p:sp>
      <p:pic>
        <p:nvPicPr>
          <p:cNvPr id="5" name="Picture 4">
            <a:extLst>
              <a:ext uri="{FF2B5EF4-FFF2-40B4-BE49-F238E27FC236}">
                <a16:creationId xmlns:a16="http://schemas.microsoft.com/office/drawing/2014/main" id="{5F6AFC78-2FB7-6DF7-2B7A-817FEDEB05BD}"/>
              </a:ext>
            </a:extLst>
          </p:cNvPr>
          <p:cNvPicPr>
            <a:picLocks noChangeAspect="1"/>
          </p:cNvPicPr>
          <p:nvPr/>
        </p:nvPicPr>
        <p:blipFill>
          <a:blip r:embed="rId3"/>
          <a:stretch>
            <a:fillRect/>
          </a:stretch>
        </p:blipFill>
        <p:spPr>
          <a:xfrm>
            <a:off x="1582659" y="2123440"/>
            <a:ext cx="9026682" cy="2876925"/>
          </a:xfrm>
          <a:prstGeom prst="rect">
            <a:avLst/>
          </a:prstGeom>
        </p:spPr>
      </p:pic>
      <p:pic>
        <p:nvPicPr>
          <p:cNvPr id="7" name="Picture 6">
            <a:extLst>
              <a:ext uri="{FF2B5EF4-FFF2-40B4-BE49-F238E27FC236}">
                <a16:creationId xmlns:a16="http://schemas.microsoft.com/office/drawing/2014/main" id="{F0685CF9-DCEB-5565-25AB-E4CFBE4DC7E6}"/>
              </a:ext>
            </a:extLst>
          </p:cNvPr>
          <p:cNvPicPr>
            <a:picLocks noChangeAspect="1"/>
          </p:cNvPicPr>
          <p:nvPr/>
        </p:nvPicPr>
        <p:blipFill>
          <a:blip r:embed="rId4"/>
          <a:stretch>
            <a:fillRect/>
          </a:stretch>
        </p:blipFill>
        <p:spPr>
          <a:xfrm>
            <a:off x="1582660" y="5070218"/>
            <a:ext cx="9026682" cy="1765096"/>
          </a:xfrm>
          <a:prstGeom prst="rect">
            <a:avLst/>
          </a:prstGeom>
        </p:spPr>
      </p:pic>
    </p:spTree>
    <p:extLst>
      <p:ext uri="{BB962C8B-B14F-4D97-AF65-F5344CB8AC3E}">
        <p14:creationId xmlns:p14="http://schemas.microsoft.com/office/powerpoint/2010/main" val="2193738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94"/>
            <a:ext cx="12192000" cy="762000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0" y="3738623"/>
            <a:ext cx="5979457" cy="3339063"/>
          </a:xfrm>
          <a:prstGeom prst="rect">
            <a:avLst/>
          </a:prstGeom>
          <a:solidFill>
            <a:srgbClr val="002060"/>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891419" y="4926402"/>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pic>
        <p:nvPicPr>
          <p:cNvPr id="8" name="Graphic 7" descr="Person icon">
            <a:extLst>
              <a:ext uri="{FF2B5EF4-FFF2-40B4-BE49-F238E27FC236}">
                <a16:creationId xmlns:a16="http://schemas.microsoft.com/office/drawing/2014/main" id="{AC7339AD-1A2B-4702-8C29-5CFB6D1BBB53}"/>
              </a:ext>
            </a:extLst>
          </p:cNvPr>
          <p:cNvPicPr>
            <a:picLocks noChangeAspect="1"/>
          </p:cNvPicPr>
          <p:nvPr/>
        </p:nvPicPr>
        <p:blipFill>
          <a:blip r:embed="rId4">
            <a:duotone>
              <a:prstClr val="black"/>
              <a:schemeClr val="accent2">
                <a:tint val="45000"/>
                <a:satMod val="400000"/>
              </a:schemeClr>
            </a:duotone>
            <a:extLst>
              <a:ext uri="{96DAC541-7B7A-43D3-8B79-37D633B846F1}">
                <asvg:svgBlip xmlns:asvg="http://schemas.microsoft.com/office/drawing/2016/SVG/main" r:embed="rId5"/>
              </a:ext>
            </a:extLst>
          </a:blip>
          <a:stretch>
            <a:fillRect/>
          </a:stretch>
        </p:blipFill>
        <p:spPr>
          <a:xfrm>
            <a:off x="931203" y="5018470"/>
            <a:ext cx="342900" cy="352425"/>
          </a:xfrm>
          <a:prstGeom prst="rect">
            <a:avLst/>
          </a:prstGeom>
        </p:spPr>
      </p:pic>
      <p:pic>
        <p:nvPicPr>
          <p:cNvPr id="9" name="Graphic 8" descr="Mail icon">
            <a:extLst>
              <a:ext uri="{FF2B5EF4-FFF2-40B4-BE49-F238E27FC236}">
                <a16:creationId xmlns:a16="http://schemas.microsoft.com/office/drawing/2014/main" id="{DE19364B-D5B6-43E8-B6E4-DC0094FA3CDC}"/>
              </a:ext>
            </a:extLst>
          </p:cNvPr>
          <p:cNvPicPr>
            <a:picLocks noChangeAspect="1"/>
          </p:cNvPicPr>
          <p:nvPr/>
        </p:nvPicPr>
        <p:blipFill>
          <a:blip r:embed="rId6">
            <a:duotone>
              <a:prstClr val="black"/>
              <a:schemeClr val="accent2">
                <a:tint val="45000"/>
                <a:satMod val="400000"/>
              </a:schemeClr>
            </a:duotone>
            <a:extLst>
              <a:ext uri="{96DAC541-7B7A-43D3-8B79-37D633B846F1}">
                <asvg:svgBlip xmlns:asvg="http://schemas.microsoft.com/office/drawing/2016/SVG/main" r:embed="rId7"/>
              </a:ext>
            </a:extLst>
          </a:blip>
          <a:stretch>
            <a:fillRect/>
          </a:stretch>
        </p:blipFill>
        <p:spPr>
          <a:xfrm>
            <a:off x="931203" y="5493075"/>
            <a:ext cx="342900" cy="342900"/>
          </a:xfrm>
          <a:prstGeom prst="rect">
            <a:avLst/>
          </a:prstGeom>
        </p:spPr>
      </p:pic>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3567300"/>
            <a:ext cx="4859215" cy="1325563"/>
          </a:xfrm>
        </p:spPr>
        <p:txBody>
          <a:bodyPr>
            <a:normAutofit/>
          </a:bodyPr>
          <a:lstStyle/>
          <a:p>
            <a:r>
              <a:rPr lang="en-US" sz="5000" dirty="0">
                <a:solidFill>
                  <a:schemeClr val="bg1"/>
                </a:solidFill>
              </a:rPr>
              <a:t>THANK YOU!</a:t>
            </a:r>
            <a:endParaRPr lang="en-US" sz="5000" dirty="0"/>
          </a:p>
        </p:txBody>
      </p:sp>
      <p:pic>
        <p:nvPicPr>
          <p:cNvPr id="3" name="Picture 2"/>
          <p:cNvPicPr>
            <a:picLocks noChangeAspect="1"/>
          </p:cNvPicPr>
          <p:nvPr/>
        </p:nvPicPr>
        <p:blipFill rotWithShape="1">
          <a:blip r:embed="rId8">
            <a:duotone>
              <a:prstClr val="black"/>
              <a:schemeClr val="accent2">
                <a:tint val="45000"/>
                <a:satMod val="400000"/>
              </a:schemeClr>
            </a:duotone>
            <a:extLst>
              <a:ext uri="{BEBA8EAE-BF5A-486C-A8C5-ECC9F3942E4B}">
                <a14:imgProps xmlns:a14="http://schemas.microsoft.com/office/drawing/2010/main">
                  <a14:imgLayer r:embed="rId9">
                    <a14:imgEffect>
                      <a14:backgroundRemoval t="29999" b="69738" l="29713" r="70288"/>
                    </a14:imgEffect>
                  </a14:imgLayer>
                </a14:imgProps>
              </a:ext>
              <a:ext uri="{28A0092B-C50C-407E-A947-70E740481C1C}">
                <a14:useLocalDpi xmlns:a14="http://schemas.microsoft.com/office/drawing/2010/main" val="0"/>
              </a:ext>
            </a:extLst>
          </a:blip>
          <a:srcRect l="24641" t="25032" r="24640" b="25294"/>
          <a:stretch/>
        </p:blipFill>
        <p:spPr>
          <a:xfrm>
            <a:off x="891419" y="5936595"/>
            <a:ext cx="422468" cy="457933"/>
          </a:xfrm>
          <a:prstGeom prst="rect">
            <a:avLst/>
          </a:prstGeom>
        </p:spPr>
      </p:pic>
      <p:sp>
        <p:nvSpPr>
          <p:cNvPr id="4" name="TextBox 3"/>
          <p:cNvSpPr txBox="1"/>
          <p:nvPr/>
        </p:nvSpPr>
        <p:spPr>
          <a:xfrm>
            <a:off x="1488554" y="4926402"/>
            <a:ext cx="2707342"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Mr. Ramya Shah</a:t>
            </a:r>
            <a:endParaRPr lang="en-US" sz="2400" b="1" i="1" dirty="0">
              <a:solidFill>
                <a:schemeClr val="bg2">
                  <a:lumMod val="20000"/>
                  <a:lumOff val="80000"/>
                  <a:alpha val="75000"/>
                </a:schemeClr>
              </a:solidFill>
              <a:cs typeface="Arial"/>
            </a:endParaRPr>
          </a:p>
        </p:txBody>
      </p:sp>
      <p:sp>
        <p:nvSpPr>
          <p:cNvPr id="10" name="TextBox 9"/>
          <p:cNvSpPr txBox="1"/>
          <p:nvPr/>
        </p:nvSpPr>
        <p:spPr>
          <a:xfrm>
            <a:off x="1488553" y="5413540"/>
            <a:ext cx="4490905"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ramyashah4@gmail.com</a:t>
            </a:r>
            <a:endParaRPr lang="en-US" sz="2400" b="1" i="1" dirty="0">
              <a:solidFill>
                <a:schemeClr val="bg2">
                  <a:lumMod val="20000"/>
                  <a:lumOff val="80000"/>
                  <a:alpha val="75000"/>
                </a:schemeClr>
              </a:solidFill>
              <a:cs typeface="Arial"/>
            </a:endParaRPr>
          </a:p>
        </p:txBody>
      </p:sp>
      <p:sp>
        <p:nvSpPr>
          <p:cNvPr id="12" name="TextBox 11"/>
          <p:cNvSpPr txBox="1"/>
          <p:nvPr/>
        </p:nvSpPr>
        <p:spPr>
          <a:xfrm>
            <a:off x="1488552" y="5908223"/>
            <a:ext cx="4490905"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a:t>
            </a:r>
            <a:r>
              <a:rPr lang="en-US" sz="2400" b="1" i="1" spc="60" dirty="0" err="1">
                <a:solidFill>
                  <a:schemeClr val="bg2">
                    <a:lumMod val="20000"/>
                    <a:lumOff val="80000"/>
                    <a:alpha val="75000"/>
                  </a:schemeClr>
                </a:solidFill>
                <a:cs typeface="Arial"/>
              </a:rPr>
              <a:t>mr_ramya_shah</a:t>
            </a:r>
            <a:endParaRPr lang="en-US" sz="2400" b="1" i="1" dirty="0">
              <a:solidFill>
                <a:schemeClr val="bg2">
                  <a:lumMod val="20000"/>
                  <a:lumOff val="80000"/>
                  <a:alpha val="75000"/>
                </a:schemeClr>
              </a:solidFill>
              <a:cs typeface="Arial"/>
            </a:endParaRPr>
          </a:p>
        </p:txBody>
      </p:sp>
      <p:pic>
        <p:nvPicPr>
          <p:cNvPr id="13" name="Picture 12"/>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backgroundRemoval t="4167" b="94444" l="6667" r="93333"/>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72172" y="6495149"/>
            <a:ext cx="332230" cy="332230"/>
          </a:xfrm>
          <a:prstGeom prst="rect">
            <a:avLst/>
          </a:prstGeom>
        </p:spPr>
      </p:pic>
    </p:spTree>
    <p:extLst>
      <p:ext uri="{BB962C8B-B14F-4D97-AF65-F5344CB8AC3E}">
        <p14:creationId xmlns:p14="http://schemas.microsoft.com/office/powerpoint/2010/main" val="175484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r Bean Sillyface GIF - Mr Bean Sillyface - Discover &amp; Share GIFs">
            <a:extLst>
              <a:ext uri="{FF2B5EF4-FFF2-40B4-BE49-F238E27FC236}">
                <a16:creationId xmlns:a16="http://schemas.microsoft.com/office/drawing/2014/main" id="{AC6993B9-F09E-59A0-4F99-13B573712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94" y="0"/>
            <a:ext cx="124690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1184"/>
      </p:ext>
    </p:extLst>
  </p:cSld>
  <p:clrMapOvr>
    <a:masterClrMapping/>
  </p:clrMapOvr>
  <mc:AlternateContent xmlns:mc="http://schemas.openxmlformats.org/markup-compatibility/2006" xmlns:p14="http://schemas.microsoft.com/office/powerpoint/2010/main">
    <mc:Choice Requires="p14">
      <p:transition spd="slow" p14:dur="2000">
        <p:cover dir="r"/>
      </p:transition>
    </mc:Choice>
    <mc:Fallback xmlns="">
      <p:transition spd="slow">
        <p:cover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11613013" cy="52761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link layer also adds reliability to the physical layer by adding mechanisms to detect and retransmit damaged, duplicate, or lost frames.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When two or more devices are connected to the same link, data link layer protocols are necessary to determine which device has control over the link at any given time.</a:t>
            </a:r>
          </a:p>
        </p:txBody>
      </p:sp>
    </p:spTree>
    <p:extLst>
      <p:ext uri="{BB962C8B-B14F-4D97-AF65-F5344CB8AC3E}">
        <p14:creationId xmlns:p14="http://schemas.microsoft.com/office/powerpoint/2010/main" val="1680290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the Physical layer, data transmission means moving bits are in the form of a signal from the source to the destination.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Physical layer also provides synchronization that mainly ensures that the sender and the receiver use the same bit durations and timings.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link layer needs to pack bits in frames, so that each frame is distinguishable from another. (Ex. Postal Services)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simple practice of inserting a letter into an envelope separates one piece of information from another and the envelop serves as delimiter. </a:t>
            </a:r>
          </a:p>
        </p:txBody>
      </p:sp>
    </p:spTree>
    <p:extLst>
      <p:ext uri="{BB962C8B-B14F-4D97-AF65-F5344CB8AC3E}">
        <p14:creationId xmlns:p14="http://schemas.microsoft.com/office/powerpoint/2010/main" val="375751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9"/>
            <a:ext cx="11613013" cy="337522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bits to be transmitted is first broken into discrete frames at the data link layer.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order to guarantee that the bit stream is error free the checksum at each frame is computed.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Breaking the bit stream into frames is called framing. </a:t>
            </a:r>
          </a:p>
        </p:txBody>
      </p:sp>
      <p:graphicFrame>
        <p:nvGraphicFramePr>
          <p:cNvPr id="4" name="Table 4">
            <a:extLst>
              <a:ext uri="{FF2B5EF4-FFF2-40B4-BE49-F238E27FC236}">
                <a16:creationId xmlns:a16="http://schemas.microsoft.com/office/drawing/2014/main" id="{8D7A86CF-AC04-453D-C66C-4379D5680B9D}"/>
              </a:ext>
            </a:extLst>
          </p:cNvPr>
          <p:cNvGraphicFramePr>
            <a:graphicFrameLocks noGrp="1"/>
          </p:cNvGraphicFramePr>
          <p:nvPr>
            <p:extLst>
              <p:ext uri="{D42A27DB-BD31-4B8C-83A1-F6EECF244321}">
                <p14:modId xmlns:p14="http://schemas.microsoft.com/office/powerpoint/2010/main" val="3879772026"/>
              </p:ext>
            </p:extLst>
          </p:nvPr>
        </p:nvGraphicFramePr>
        <p:xfrm>
          <a:off x="1869440" y="5397061"/>
          <a:ext cx="8747760" cy="370840"/>
        </p:xfrm>
        <a:graphic>
          <a:graphicData uri="http://schemas.openxmlformats.org/drawingml/2006/table">
            <a:tbl>
              <a:tblPr firstRow="1" bandRow="1">
                <a:tableStyleId>{2D5ABB26-0587-4C30-8999-92F81FD0307C}</a:tableStyleId>
              </a:tblPr>
              <a:tblGrid>
                <a:gridCol w="929450">
                  <a:extLst>
                    <a:ext uri="{9D8B030D-6E8A-4147-A177-3AD203B41FA5}">
                      <a16:colId xmlns:a16="http://schemas.microsoft.com/office/drawing/2014/main" val="3104501340"/>
                    </a:ext>
                  </a:extLst>
                </a:gridCol>
                <a:gridCol w="1986470">
                  <a:extLst>
                    <a:ext uri="{9D8B030D-6E8A-4147-A177-3AD203B41FA5}">
                      <a16:colId xmlns:a16="http://schemas.microsoft.com/office/drawing/2014/main" val="2562018832"/>
                    </a:ext>
                  </a:extLst>
                </a:gridCol>
                <a:gridCol w="1005840">
                  <a:extLst>
                    <a:ext uri="{9D8B030D-6E8A-4147-A177-3AD203B41FA5}">
                      <a16:colId xmlns:a16="http://schemas.microsoft.com/office/drawing/2014/main" val="1971270269"/>
                    </a:ext>
                  </a:extLst>
                </a:gridCol>
                <a:gridCol w="1910080">
                  <a:extLst>
                    <a:ext uri="{9D8B030D-6E8A-4147-A177-3AD203B41FA5}">
                      <a16:colId xmlns:a16="http://schemas.microsoft.com/office/drawing/2014/main" val="2240988597"/>
                    </a:ext>
                  </a:extLst>
                </a:gridCol>
                <a:gridCol w="924560">
                  <a:extLst>
                    <a:ext uri="{9D8B030D-6E8A-4147-A177-3AD203B41FA5}">
                      <a16:colId xmlns:a16="http://schemas.microsoft.com/office/drawing/2014/main" val="1071426829"/>
                    </a:ext>
                  </a:extLst>
                </a:gridCol>
                <a:gridCol w="1991360">
                  <a:extLst>
                    <a:ext uri="{9D8B030D-6E8A-4147-A177-3AD203B41FA5}">
                      <a16:colId xmlns:a16="http://schemas.microsoft.com/office/drawing/2014/main" val="572162923"/>
                    </a:ext>
                  </a:extLst>
                </a:gridCol>
              </a:tblGrid>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solidFill>
                            <a:srgbClr val="FF0000"/>
                          </a:solidFill>
                        </a:rPr>
                        <a:t>FRAME</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solidFill>
                            <a:srgbClr val="FF0000"/>
                          </a:solidFill>
                        </a:rPr>
                        <a:t>FRAME</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solidFill>
                            <a:srgbClr val="FF0000"/>
                          </a:solidFill>
                        </a:rPr>
                        <a:t>Frame</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298101"/>
                  </a:ext>
                </a:extLst>
              </a:tr>
            </a:tbl>
          </a:graphicData>
        </a:graphic>
      </p:graphicFrame>
      <p:sp>
        <p:nvSpPr>
          <p:cNvPr id="5" name="TextBox 4">
            <a:extLst>
              <a:ext uri="{FF2B5EF4-FFF2-40B4-BE49-F238E27FC236}">
                <a16:creationId xmlns:a16="http://schemas.microsoft.com/office/drawing/2014/main" id="{1F592A87-DD55-1FF6-90D2-A18D6CA372D2}"/>
              </a:ext>
            </a:extLst>
          </p:cNvPr>
          <p:cNvSpPr txBox="1"/>
          <p:nvPr/>
        </p:nvSpPr>
        <p:spPr>
          <a:xfrm>
            <a:off x="1767840" y="5862320"/>
            <a:ext cx="1104790" cy="369332"/>
          </a:xfrm>
          <a:prstGeom prst="rect">
            <a:avLst/>
          </a:prstGeom>
          <a:noFill/>
        </p:spPr>
        <p:txBody>
          <a:bodyPr wrap="none" rtlCol="0">
            <a:spAutoFit/>
          </a:bodyPr>
          <a:lstStyle/>
          <a:p>
            <a:r>
              <a:rPr lang="en-US" dirty="0"/>
              <a:t>Time Gap</a:t>
            </a:r>
            <a:endParaRPr lang="en-IN" dirty="0"/>
          </a:p>
        </p:txBody>
      </p:sp>
      <p:sp>
        <p:nvSpPr>
          <p:cNvPr id="6" name="TextBox 5">
            <a:extLst>
              <a:ext uri="{FF2B5EF4-FFF2-40B4-BE49-F238E27FC236}">
                <a16:creationId xmlns:a16="http://schemas.microsoft.com/office/drawing/2014/main" id="{07A3CC24-DE5E-FDD4-FC36-CB430D807E58}"/>
              </a:ext>
            </a:extLst>
          </p:cNvPr>
          <p:cNvSpPr txBox="1"/>
          <p:nvPr/>
        </p:nvSpPr>
        <p:spPr>
          <a:xfrm>
            <a:off x="4714240" y="5862320"/>
            <a:ext cx="1104790" cy="369332"/>
          </a:xfrm>
          <a:prstGeom prst="rect">
            <a:avLst/>
          </a:prstGeom>
          <a:noFill/>
        </p:spPr>
        <p:txBody>
          <a:bodyPr wrap="none" rtlCol="0">
            <a:spAutoFit/>
          </a:bodyPr>
          <a:lstStyle/>
          <a:p>
            <a:r>
              <a:rPr lang="en-US" dirty="0"/>
              <a:t>Time Gap</a:t>
            </a:r>
            <a:endParaRPr lang="en-IN" dirty="0"/>
          </a:p>
        </p:txBody>
      </p:sp>
      <p:sp>
        <p:nvSpPr>
          <p:cNvPr id="7" name="TextBox 6">
            <a:extLst>
              <a:ext uri="{FF2B5EF4-FFF2-40B4-BE49-F238E27FC236}">
                <a16:creationId xmlns:a16="http://schemas.microsoft.com/office/drawing/2014/main" id="{41B0F86A-255F-B5A4-BFB1-D08333BAD2AE}"/>
              </a:ext>
            </a:extLst>
          </p:cNvPr>
          <p:cNvSpPr txBox="1"/>
          <p:nvPr/>
        </p:nvSpPr>
        <p:spPr>
          <a:xfrm>
            <a:off x="7579360" y="5862320"/>
            <a:ext cx="1104790" cy="369332"/>
          </a:xfrm>
          <a:prstGeom prst="rect">
            <a:avLst/>
          </a:prstGeom>
          <a:noFill/>
        </p:spPr>
        <p:txBody>
          <a:bodyPr wrap="none" rtlCol="0">
            <a:spAutoFit/>
          </a:bodyPr>
          <a:lstStyle/>
          <a:p>
            <a:r>
              <a:rPr lang="en-US" dirty="0"/>
              <a:t>Time Gap</a:t>
            </a:r>
            <a:endParaRPr lang="en-IN" dirty="0"/>
          </a:p>
        </p:txBody>
      </p:sp>
    </p:spTree>
    <p:extLst>
      <p:ext uri="{BB962C8B-B14F-4D97-AF65-F5344CB8AC3E}">
        <p14:creationId xmlns:p14="http://schemas.microsoft.com/office/powerpoint/2010/main" val="368467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Framing in Data Link Layer</a:t>
            </a:r>
          </a:p>
        </p:txBody>
      </p:sp>
      <p:sp>
        <p:nvSpPr>
          <p:cNvPr id="3" name="Title 1">
            <a:extLst>
              <a:ext uri="{FF2B5EF4-FFF2-40B4-BE49-F238E27FC236}">
                <a16:creationId xmlns:a16="http://schemas.microsoft.com/office/drawing/2014/main" id="{EB14A9EE-11FF-5CB2-3048-29D2A7023EAB}"/>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Framing in the data link layer separates a message from one source to a destination or from other messages to other destinations just by adding a sender address and destination address; where the destination address specifies where the packet has to go and the sender address helps the recipient to acknowledge the receipt.</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Frames can be either of fixed size or of variable size. By using frames the data can be easily get broken up into recoverable chunks and in order to check the corruption in transmission, these chunks can be checked easily.</a:t>
            </a:r>
          </a:p>
        </p:txBody>
      </p:sp>
    </p:spTree>
    <p:extLst>
      <p:ext uri="{BB962C8B-B14F-4D97-AF65-F5344CB8AC3E}">
        <p14:creationId xmlns:p14="http://schemas.microsoft.com/office/powerpoint/2010/main" val="1058626812"/>
      </p:ext>
    </p:extLst>
  </p:cSld>
  <p:clrMapOvr>
    <a:masterClrMapping/>
  </p:clrMapOvr>
</p:sld>
</file>

<file path=ppt/theme/theme1.xml><?xml version="1.0" encoding="utf-8"?>
<a:theme xmlns:a="http://schemas.openxmlformats.org/drawingml/2006/main" name="Office Theme">
  <a:themeElements>
    <a:clrScheme name="Custom 181">
      <a:dk1>
        <a:sysClr val="windowText" lastClr="000000"/>
      </a:dk1>
      <a:lt1>
        <a:sysClr val="window" lastClr="FFFFFF"/>
      </a:lt1>
      <a:dk2>
        <a:srgbClr val="44546A"/>
      </a:dk2>
      <a:lt2>
        <a:srgbClr val="E7E6E6"/>
      </a:lt2>
      <a:accent1>
        <a:srgbClr val="62A25D"/>
      </a:accent1>
      <a:accent2>
        <a:srgbClr val="A0DADE"/>
      </a:accent2>
      <a:accent3>
        <a:srgbClr val="CCB5E5"/>
      </a:accent3>
      <a:accent4>
        <a:srgbClr val="29285D"/>
      </a:accent4>
      <a:accent5>
        <a:srgbClr val="EDF1F2"/>
      </a:accent5>
      <a:accent6>
        <a:srgbClr val="70AD47"/>
      </a:accent6>
      <a:hlink>
        <a:srgbClr val="A0DADE"/>
      </a:hlink>
      <a:folHlink>
        <a:srgbClr val="954F72"/>
      </a:folHlink>
    </a:clrScheme>
    <a:fontScheme name="Custom 62">
      <a:majorFont>
        <a:latin typeface="Skeena"/>
        <a:ea typeface=""/>
        <a:cs typeface=""/>
      </a:majorFont>
      <a:minorFont>
        <a:latin typeface="Skee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 Block Orientation_tm03460514_LW_v2" id="{97014ECE-5E7D-4848-A194-0B612E930491}" vid="{E979CFFE-0E1D-4C6F-8738-47AC19B539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7ACD96E-49A0-4DA4-A7BB-AC2D88742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3.xml><?xml version="1.0" encoding="utf-8"?>
<ds:datastoreItem xmlns:ds="http://schemas.openxmlformats.org/officeDocument/2006/customXml" ds:itemID="{CA4F7154-AFAC-4BE7-8A74-7F4B6FC274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Employee orientation presentation</Template>
  <TotalTime>16399</TotalTime>
  <Words>3642</Words>
  <Application>Microsoft Office PowerPoint</Application>
  <PresentationFormat>Widescreen</PresentationFormat>
  <Paragraphs>353</Paragraphs>
  <Slides>47</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Bookman Old Style</vt:lpstr>
      <vt:lpstr>Calibri</vt:lpstr>
      <vt:lpstr>Cambria</vt:lpstr>
      <vt:lpstr>High Tower Text</vt:lpstr>
      <vt:lpstr>Montserrat Black</vt:lpstr>
      <vt:lpstr>Skeena</vt:lpstr>
      <vt:lpstr>Times New Roman</vt:lpstr>
      <vt:lpstr>Office Theme</vt:lpstr>
      <vt:lpstr>Computer Networks</vt:lpstr>
      <vt:lpstr>PowerPoint Presentation</vt:lpstr>
      <vt:lpstr>Data Link Layer</vt:lpstr>
      <vt:lpstr>Major Functions of Data Link Layer</vt:lpstr>
      <vt:lpstr>PowerPoint Presentation</vt:lpstr>
      <vt:lpstr>Data Link Layer</vt:lpstr>
      <vt:lpstr>Framing in Data Link Layer</vt:lpstr>
      <vt:lpstr>Framing in Data Link Layer</vt:lpstr>
      <vt:lpstr>Framing in Data Link Layer</vt:lpstr>
      <vt:lpstr>Framing in Data Link Layer</vt:lpstr>
      <vt:lpstr>Framing in Data Link Layer</vt:lpstr>
      <vt:lpstr>Framing in Data Link Layer</vt:lpstr>
      <vt:lpstr>Framing in Data Link Layer</vt:lpstr>
      <vt:lpstr>Framing in Data Link Layer</vt:lpstr>
      <vt:lpstr>Framing in Data Link Layer</vt:lpstr>
      <vt:lpstr>Flow Control in Data Link Layer</vt:lpstr>
      <vt:lpstr>Flow Control in Data Link Layer</vt:lpstr>
      <vt:lpstr>Flow Control in Data Link Layer</vt:lpstr>
      <vt:lpstr>Flow Control in Data Link Layer</vt:lpstr>
      <vt:lpstr>Flow Control in Data Link Layer</vt:lpstr>
      <vt:lpstr>Flow Control in Data Link Layer</vt:lpstr>
      <vt:lpstr>Flow Control in Data Link Layer</vt:lpstr>
      <vt:lpstr>Flow Control in Data Link Layer</vt:lpstr>
      <vt:lpstr>Flow Control in Data Link Layer</vt:lpstr>
      <vt:lpstr>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Flow &amp; Error Control in Data Link Layer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Forensic Sciences University An Institution of National Importance Ministry of Home Affairs, Government of India</dc:title>
  <dc:creator>Ramya Shah</dc:creator>
  <cp:lastModifiedBy>HarshShah</cp:lastModifiedBy>
  <cp:revision>211</cp:revision>
  <dcterms:created xsi:type="dcterms:W3CDTF">2021-11-11T01:13:39Z</dcterms:created>
  <dcterms:modified xsi:type="dcterms:W3CDTF">2023-09-03T15:26:52Z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